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4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5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  <p:sldMasterId id="2147483694" r:id="rId3"/>
  </p:sldMasterIdLst>
  <p:notesMasterIdLst>
    <p:notesMasterId r:id="rId22"/>
  </p:notesMasterIdLst>
  <p:handoutMasterIdLst>
    <p:handoutMasterId r:id="rId23"/>
  </p:handoutMasterIdLst>
  <p:sldIdLst>
    <p:sldId id="269" r:id="rId4"/>
    <p:sldId id="276" r:id="rId5"/>
    <p:sldId id="287" r:id="rId6"/>
    <p:sldId id="277" r:id="rId7"/>
    <p:sldId id="278" r:id="rId8"/>
    <p:sldId id="279" r:id="rId9"/>
    <p:sldId id="290" r:id="rId10"/>
    <p:sldId id="280" r:id="rId11"/>
    <p:sldId id="289" r:id="rId12"/>
    <p:sldId id="281" r:id="rId13"/>
    <p:sldId id="282" r:id="rId14"/>
    <p:sldId id="283" r:id="rId15"/>
    <p:sldId id="293" r:id="rId16"/>
    <p:sldId id="291" r:id="rId17"/>
    <p:sldId id="292" r:id="rId18"/>
    <p:sldId id="285" r:id="rId19"/>
    <p:sldId id="286" r:id="rId20"/>
    <p:sldId id="288" r:id="rId21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6254"/>
    <a:srgbClr val="8AB833"/>
    <a:srgbClr val="C0CF3A"/>
    <a:srgbClr val="F8F7F6"/>
    <a:srgbClr val="F0EEEA"/>
    <a:srgbClr val="F3F0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27A657-6B65-4D9E-9972-981C83573E43}" v="289" dt="2025-06-14T15:53:52.141"/>
  </p1510:revLst>
</p1510:revInfo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0" autoAdjust="0"/>
    <p:restoredTop sz="76444" autoAdjust="0"/>
  </p:normalViewPr>
  <p:slideViewPr>
    <p:cSldViewPr snapToGrid="0" snapToObjects="1" showGuides="1">
      <p:cViewPr varScale="1">
        <p:scale>
          <a:sx n="136" d="100"/>
          <a:sy n="136" d="100"/>
        </p:scale>
        <p:origin x="339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2" d="100"/>
          <a:sy n="72" d="100"/>
        </p:scale>
        <p:origin x="2028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lja-Marie" userId="2f16c520d8c484c7" providerId="LiveId" clId="{0D27A657-6B65-4D9E-9972-981C83573E43}"/>
    <pc:docChg chg="undo custSel addSld delSld modSld">
      <pc:chgData name="Silja-Marie" userId="2f16c520d8c484c7" providerId="LiveId" clId="{0D27A657-6B65-4D9E-9972-981C83573E43}" dt="2025-06-14T15:53:52.140" v="1965"/>
      <pc:docMkLst>
        <pc:docMk/>
      </pc:docMkLst>
      <pc:sldChg chg="modSp mod modNotesTx">
        <pc:chgData name="Silja-Marie" userId="2f16c520d8c484c7" providerId="LiveId" clId="{0D27A657-6B65-4D9E-9972-981C83573E43}" dt="2025-06-14T14:37:13.706" v="1142" actId="20577"/>
        <pc:sldMkLst>
          <pc:docMk/>
          <pc:sldMk cId="3035032069" sldId="281"/>
        </pc:sldMkLst>
        <pc:picChg chg="mod">
          <ac:chgData name="Silja-Marie" userId="2f16c520d8c484c7" providerId="LiveId" clId="{0D27A657-6B65-4D9E-9972-981C83573E43}" dt="2025-06-14T13:54:02.991" v="8" actId="1076"/>
          <ac:picMkLst>
            <pc:docMk/>
            <pc:sldMk cId="3035032069" sldId="281"/>
            <ac:picMk id="19" creationId="{8E18A290-CE04-B5E5-51ED-648A35DBAA60}"/>
          </ac:picMkLst>
        </pc:picChg>
      </pc:sldChg>
      <pc:sldChg chg="addSp delSp modSp mod modNotesTx">
        <pc:chgData name="Silja-Marie" userId="2f16c520d8c484c7" providerId="LiveId" clId="{0D27A657-6B65-4D9E-9972-981C83573E43}" dt="2025-06-14T15:53:52.140" v="1965"/>
        <pc:sldMkLst>
          <pc:docMk/>
          <pc:sldMk cId="3016233895" sldId="282"/>
        </pc:sldMkLst>
        <pc:spChg chg="del mod topLvl">
          <ac:chgData name="Silja-Marie" userId="2f16c520d8c484c7" providerId="LiveId" clId="{0D27A657-6B65-4D9E-9972-981C83573E43}" dt="2025-06-14T13:53:46.668" v="3" actId="478"/>
          <ac:spMkLst>
            <pc:docMk/>
            <pc:sldMk cId="3016233895" sldId="282"/>
            <ac:spMk id="8" creationId="{95974BFD-6DDA-BDE4-BA99-F757319B816D}"/>
          </ac:spMkLst>
        </pc:spChg>
        <pc:spChg chg="mod">
          <ac:chgData name="Silja-Marie" userId="2f16c520d8c484c7" providerId="LiveId" clId="{0D27A657-6B65-4D9E-9972-981C83573E43}" dt="2025-06-14T13:53:25.431" v="0"/>
          <ac:spMkLst>
            <pc:docMk/>
            <pc:sldMk cId="3016233895" sldId="282"/>
            <ac:spMk id="9" creationId="{B427AF23-670F-51AC-9624-7F2E3B44A4C6}"/>
          </ac:spMkLst>
        </pc:spChg>
        <pc:spChg chg="mod">
          <ac:chgData name="Silja-Marie" userId="2f16c520d8c484c7" providerId="LiveId" clId="{0D27A657-6B65-4D9E-9972-981C83573E43}" dt="2025-06-14T13:53:55.339" v="6" actId="14100"/>
          <ac:spMkLst>
            <pc:docMk/>
            <pc:sldMk cId="3016233895" sldId="282"/>
            <ac:spMk id="10" creationId="{C68845A7-0C66-D4C5-802B-AFA3E4D8CE30}"/>
          </ac:spMkLst>
        </pc:spChg>
        <pc:spChg chg="del">
          <ac:chgData name="Silja-Marie" userId="2f16c520d8c484c7" providerId="LiveId" clId="{0D27A657-6B65-4D9E-9972-981C83573E43}" dt="2025-06-14T14:11:06.569" v="353" actId="931"/>
          <ac:spMkLst>
            <pc:docMk/>
            <pc:sldMk cId="3016233895" sldId="282"/>
            <ac:spMk id="11" creationId="{F27CFF65-C464-803E-2D3F-3F22CC75528C}"/>
          </ac:spMkLst>
        </pc:spChg>
        <pc:spChg chg="mod">
          <ac:chgData name="Silja-Marie" userId="2f16c520d8c484c7" providerId="LiveId" clId="{0D27A657-6B65-4D9E-9972-981C83573E43}" dt="2025-06-14T13:54:57.808" v="10"/>
          <ac:spMkLst>
            <pc:docMk/>
            <pc:sldMk cId="3016233895" sldId="282"/>
            <ac:spMk id="14" creationId="{ECD6EADA-D13F-BF4D-F155-AFDADACE41A9}"/>
          </ac:spMkLst>
        </pc:spChg>
        <pc:spChg chg="add del mod">
          <ac:chgData name="Silja-Marie" userId="2f16c520d8c484c7" providerId="LiveId" clId="{0D27A657-6B65-4D9E-9972-981C83573E43}" dt="2025-06-14T13:55:03.398" v="12" actId="478"/>
          <ac:spMkLst>
            <pc:docMk/>
            <pc:sldMk cId="3016233895" sldId="282"/>
            <ac:spMk id="15" creationId="{256F1AFE-0A9E-E764-A7AD-72796538AC20}"/>
          </ac:spMkLst>
        </pc:spChg>
        <pc:spChg chg="mod">
          <ac:chgData name="Silja-Marie" userId="2f16c520d8c484c7" providerId="LiveId" clId="{0D27A657-6B65-4D9E-9972-981C83573E43}" dt="2025-06-14T13:55:03.398" v="12" actId="478"/>
          <ac:spMkLst>
            <pc:docMk/>
            <pc:sldMk cId="3016233895" sldId="282"/>
            <ac:spMk id="16" creationId="{62C21EA3-7461-8810-51A3-0EEC2C38DB73}"/>
          </ac:spMkLst>
        </pc:spChg>
        <pc:spChg chg="add del mod">
          <ac:chgData name="Silja-Marie" userId="2f16c520d8c484c7" providerId="LiveId" clId="{0D27A657-6B65-4D9E-9972-981C83573E43}" dt="2025-06-14T13:56:32.822" v="21" actId="478"/>
          <ac:spMkLst>
            <pc:docMk/>
            <pc:sldMk cId="3016233895" sldId="282"/>
            <ac:spMk id="18" creationId="{C8E9C395-40BB-A42C-5559-12BA3AC9791C}"/>
          </ac:spMkLst>
        </pc:spChg>
        <pc:spChg chg="add del mod">
          <ac:chgData name="Silja-Marie" userId="2f16c520d8c484c7" providerId="LiveId" clId="{0D27A657-6B65-4D9E-9972-981C83573E43}" dt="2025-06-14T13:58:52.883" v="33" actId="478"/>
          <ac:spMkLst>
            <pc:docMk/>
            <pc:sldMk cId="3016233895" sldId="282"/>
            <ac:spMk id="19" creationId="{C8A103F6-81D6-9A02-18C3-C503C11D79DA}"/>
          </ac:spMkLst>
        </pc:spChg>
        <pc:grpChg chg="add del mod">
          <ac:chgData name="Silja-Marie" userId="2f16c520d8c484c7" providerId="LiveId" clId="{0D27A657-6B65-4D9E-9972-981C83573E43}" dt="2025-06-14T13:53:46.668" v="3" actId="478"/>
          <ac:grpSpMkLst>
            <pc:docMk/>
            <pc:sldMk cId="3016233895" sldId="282"/>
            <ac:grpSpMk id="5" creationId="{C78C34CC-AAA3-84FB-D64B-2793E7A552A1}"/>
          </ac:grpSpMkLst>
        </pc:grpChg>
        <pc:grpChg chg="del mod topLvl">
          <ac:chgData name="Silja-Marie" userId="2f16c520d8c484c7" providerId="LiveId" clId="{0D27A657-6B65-4D9E-9972-981C83573E43}" dt="2025-06-14T13:54:56.926" v="9" actId="478"/>
          <ac:grpSpMkLst>
            <pc:docMk/>
            <pc:sldMk cId="3016233895" sldId="282"/>
            <ac:grpSpMk id="7" creationId="{7134D1D3-4640-CD64-E7CD-6B7726914E0A}"/>
          </ac:grpSpMkLst>
        </pc:grpChg>
        <pc:grpChg chg="add del mod">
          <ac:chgData name="Silja-Marie" userId="2f16c520d8c484c7" providerId="LiveId" clId="{0D27A657-6B65-4D9E-9972-981C83573E43}" dt="2025-06-14T13:55:03.743" v="13"/>
          <ac:grpSpMkLst>
            <pc:docMk/>
            <pc:sldMk cId="3016233895" sldId="282"/>
            <ac:grpSpMk id="12" creationId="{99D2588C-C633-7CA1-1726-12A34F5CC8C2}"/>
          </ac:grpSpMkLst>
        </pc:grpChg>
        <pc:grpChg chg="add del mod">
          <ac:chgData name="Silja-Marie" userId="2f16c520d8c484c7" providerId="LiveId" clId="{0D27A657-6B65-4D9E-9972-981C83573E43}" dt="2025-06-14T13:55:03.398" v="12" actId="478"/>
          <ac:grpSpMkLst>
            <pc:docMk/>
            <pc:sldMk cId="3016233895" sldId="282"/>
            <ac:grpSpMk id="13" creationId="{B5A7B759-B34E-44CF-A4B3-0E207116F961}"/>
          </ac:grpSpMkLst>
        </pc:grpChg>
        <pc:graphicFrameChg chg="add mod">
          <ac:chgData name="Silja-Marie" userId="2f16c520d8c484c7" providerId="LiveId" clId="{0D27A657-6B65-4D9E-9972-981C83573E43}" dt="2025-06-14T15:53:52.140" v="1965"/>
          <ac:graphicFrameMkLst>
            <pc:docMk/>
            <pc:sldMk cId="3016233895" sldId="282"/>
            <ac:graphicFrameMk id="17" creationId="{E28AC331-DD7C-4727-5CFD-19F4A0D87102}"/>
          </ac:graphicFrameMkLst>
        </pc:graphicFrameChg>
        <pc:picChg chg="add mod ord">
          <ac:chgData name="Silja-Marie" userId="2f16c520d8c484c7" providerId="LiveId" clId="{0D27A657-6B65-4D9E-9972-981C83573E43}" dt="2025-06-14T14:13:13.630" v="372" actId="1076"/>
          <ac:picMkLst>
            <pc:docMk/>
            <pc:sldMk cId="3016233895" sldId="282"/>
            <ac:picMk id="4" creationId="{E670119C-F66D-874A-6505-BA7F30EF0B73}"/>
          </ac:picMkLst>
        </pc:picChg>
        <pc:picChg chg="add mod">
          <ac:chgData name="Silja-Marie" userId="2f16c520d8c484c7" providerId="LiveId" clId="{0D27A657-6B65-4D9E-9972-981C83573E43}" dt="2025-06-14T14:13:07.013" v="371" actId="207"/>
          <ac:picMkLst>
            <pc:docMk/>
            <pc:sldMk cId="3016233895" sldId="282"/>
            <ac:picMk id="21" creationId="{432CDA67-5041-029A-4F3F-BD1C4341AE9E}"/>
          </ac:picMkLst>
        </pc:picChg>
      </pc:sldChg>
      <pc:sldChg chg="addSp delSp modSp mod modTransition">
        <pc:chgData name="Silja-Marie" userId="2f16c520d8c484c7" providerId="LiveId" clId="{0D27A657-6B65-4D9E-9972-981C83573E43}" dt="2025-06-14T15:07:11.996" v="1901"/>
        <pc:sldMkLst>
          <pc:docMk/>
          <pc:sldMk cId="1768613554" sldId="283"/>
        </pc:sldMkLst>
        <pc:spChg chg="add del">
          <ac:chgData name="Silja-Marie" userId="2f16c520d8c484c7" providerId="LiveId" clId="{0D27A657-6B65-4D9E-9972-981C83573E43}" dt="2025-06-14T14:08:01.583" v="268" actId="478"/>
          <ac:spMkLst>
            <pc:docMk/>
            <pc:sldMk cId="1768613554" sldId="283"/>
            <ac:spMk id="3" creationId="{21E9D5E0-A9D8-F085-F363-06C85C47E19F}"/>
          </ac:spMkLst>
        </pc:spChg>
        <pc:spChg chg="add mod">
          <ac:chgData name="Silja-Marie" userId="2f16c520d8c484c7" providerId="LiveId" clId="{0D27A657-6B65-4D9E-9972-981C83573E43}" dt="2025-06-14T14:28:00.895" v="767" actId="207"/>
          <ac:spMkLst>
            <pc:docMk/>
            <pc:sldMk cId="1768613554" sldId="283"/>
            <ac:spMk id="4" creationId="{EED7B545-1690-FAA3-083F-B3BF3E70D92A}"/>
          </ac:spMkLst>
        </pc:spChg>
        <pc:spChg chg="add mod">
          <ac:chgData name="Silja-Marie" userId="2f16c520d8c484c7" providerId="LiveId" clId="{0D27A657-6B65-4D9E-9972-981C83573E43}" dt="2025-06-14T14:07:48.406" v="266"/>
          <ac:spMkLst>
            <pc:docMk/>
            <pc:sldMk cId="1768613554" sldId="283"/>
            <ac:spMk id="7" creationId="{6D179A2A-8973-009F-ED8A-6FF8883ADFCE}"/>
          </ac:spMkLst>
        </pc:spChg>
        <pc:spChg chg="add mod">
          <ac:chgData name="Silja-Marie" userId="2f16c520d8c484c7" providerId="LiveId" clId="{0D27A657-6B65-4D9E-9972-981C83573E43}" dt="2025-06-14T14:07:48.406" v="266"/>
          <ac:spMkLst>
            <pc:docMk/>
            <pc:sldMk cId="1768613554" sldId="283"/>
            <ac:spMk id="8" creationId="{46FB974D-D102-5422-8F6E-B2A7AA836AA0}"/>
          </ac:spMkLst>
        </pc:spChg>
        <pc:spChg chg="add mod">
          <ac:chgData name="Silja-Marie" userId="2f16c520d8c484c7" providerId="LiveId" clId="{0D27A657-6B65-4D9E-9972-981C83573E43}" dt="2025-06-14T14:42:36.390" v="1238" actId="120"/>
          <ac:spMkLst>
            <pc:docMk/>
            <pc:sldMk cId="1768613554" sldId="283"/>
            <ac:spMk id="9" creationId="{5B32974F-C876-8499-787E-428E715912C2}"/>
          </ac:spMkLst>
        </pc:spChg>
        <pc:spChg chg="del">
          <ac:chgData name="Silja-Marie" userId="2f16c520d8c484c7" providerId="LiveId" clId="{0D27A657-6B65-4D9E-9972-981C83573E43}" dt="2025-06-14T14:15:33.367" v="434" actId="478"/>
          <ac:spMkLst>
            <pc:docMk/>
            <pc:sldMk cId="1768613554" sldId="283"/>
            <ac:spMk id="11" creationId="{1657DD6B-8876-89DF-ADFA-46A1602AB259}"/>
          </ac:spMkLst>
        </pc:spChg>
        <pc:spChg chg="add del mod">
          <ac:chgData name="Silja-Marie" userId="2f16c520d8c484c7" providerId="LiveId" clId="{0D27A657-6B65-4D9E-9972-981C83573E43}" dt="2025-06-14T14:14:53.226" v="424" actId="478"/>
          <ac:spMkLst>
            <pc:docMk/>
            <pc:sldMk cId="1768613554" sldId="283"/>
            <ac:spMk id="12" creationId="{3FDB833A-7640-14E8-6351-EB857631331A}"/>
          </ac:spMkLst>
        </pc:spChg>
        <pc:spChg chg="mod">
          <ac:chgData name="Silja-Marie" userId="2f16c520d8c484c7" providerId="LiveId" clId="{0D27A657-6B65-4D9E-9972-981C83573E43}" dt="2025-06-14T14:27:51.626" v="765" actId="207"/>
          <ac:spMkLst>
            <pc:docMk/>
            <pc:sldMk cId="1768613554" sldId="283"/>
            <ac:spMk id="14" creationId="{C6901798-A852-CBDD-F797-7EE901B38866}"/>
          </ac:spMkLst>
        </pc:spChg>
        <pc:spChg chg="mod">
          <ac:chgData name="Silja-Marie" userId="2f16c520d8c484c7" providerId="LiveId" clId="{0D27A657-6B65-4D9E-9972-981C83573E43}" dt="2025-06-14T14:42:39.798" v="1239" actId="120"/>
          <ac:spMkLst>
            <pc:docMk/>
            <pc:sldMk cId="1768613554" sldId="283"/>
            <ac:spMk id="15" creationId="{9EDD28EC-DD2F-8E36-7A0D-D162FEE3C715}"/>
          </ac:spMkLst>
        </pc:spChg>
        <pc:spChg chg="mod">
          <ac:chgData name="Silja-Marie" userId="2f16c520d8c484c7" providerId="LiveId" clId="{0D27A657-6B65-4D9E-9972-981C83573E43}" dt="2025-06-14T14:27:56.409" v="766" actId="207"/>
          <ac:spMkLst>
            <pc:docMk/>
            <pc:sldMk cId="1768613554" sldId="283"/>
            <ac:spMk id="17" creationId="{7711C154-DDAB-CFE4-FF99-F11953671966}"/>
          </ac:spMkLst>
        </pc:spChg>
        <pc:spChg chg="mod">
          <ac:chgData name="Silja-Marie" userId="2f16c520d8c484c7" providerId="LiveId" clId="{0D27A657-6B65-4D9E-9972-981C83573E43}" dt="2025-06-14T14:42:59.241" v="1244" actId="21"/>
          <ac:spMkLst>
            <pc:docMk/>
            <pc:sldMk cId="1768613554" sldId="283"/>
            <ac:spMk id="18" creationId="{923BCF38-A1D5-626B-059B-609EF0F1E34E}"/>
          </ac:spMkLst>
        </pc:spChg>
        <pc:spChg chg="add del mod">
          <ac:chgData name="Silja-Marie" userId="2f16c520d8c484c7" providerId="LiveId" clId="{0D27A657-6B65-4D9E-9972-981C83573E43}" dt="2025-06-14T14:34:46.274" v="803" actId="478"/>
          <ac:spMkLst>
            <pc:docMk/>
            <pc:sldMk cId="1768613554" sldId="283"/>
            <ac:spMk id="45" creationId="{0A3AC892-B9B3-AC26-C8F4-D7762C869638}"/>
          </ac:spMkLst>
        </pc:spChg>
        <pc:grpChg chg="add del mod">
          <ac:chgData name="Silja-Marie" userId="2f16c520d8c484c7" providerId="LiveId" clId="{0D27A657-6B65-4D9E-9972-981C83573E43}" dt="2025-06-14T14:08:03.842" v="269" actId="478"/>
          <ac:grpSpMkLst>
            <pc:docMk/>
            <pc:sldMk cId="1768613554" sldId="283"/>
            <ac:grpSpMk id="5" creationId="{19592118-D10D-CB8F-322B-A3BEE11139D7}"/>
          </ac:grpSpMkLst>
        </pc:grpChg>
        <pc:grpChg chg="add mod">
          <ac:chgData name="Silja-Marie" userId="2f16c520d8c484c7" providerId="LiveId" clId="{0D27A657-6B65-4D9E-9972-981C83573E43}" dt="2025-06-14T14:28:00.895" v="767" actId="207"/>
          <ac:grpSpMkLst>
            <pc:docMk/>
            <pc:sldMk cId="1768613554" sldId="283"/>
            <ac:grpSpMk id="10" creationId="{C74C7800-0F86-F1B2-DB8D-D83016AE4B34}"/>
          </ac:grpSpMkLst>
        </pc:grpChg>
        <pc:grpChg chg="add mod">
          <ac:chgData name="Silja-Marie" userId="2f16c520d8c484c7" providerId="LiveId" clId="{0D27A657-6B65-4D9E-9972-981C83573E43}" dt="2025-06-14T14:27:51.626" v="765" actId="207"/>
          <ac:grpSpMkLst>
            <pc:docMk/>
            <pc:sldMk cId="1768613554" sldId="283"/>
            <ac:grpSpMk id="13" creationId="{995B9F24-236D-3E58-0A9A-759C2026E4C1}"/>
          </ac:grpSpMkLst>
        </pc:grpChg>
        <pc:grpChg chg="add mod">
          <ac:chgData name="Silja-Marie" userId="2f16c520d8c484c7" providerId="LiveId" clId="{0D27A657-6B65-4D9E-9972-981C83573E43}" dt="2025-06-14T14:27:56.409" v="766" actId="207"/>
          <ac:grpSpMkLst>
            <pc:docMk/>
            <pc:sldMk cId="1768613554" sldId="283"/>
            <ac:grpSpMk id="16" creationId="{4197590C-8014-BB51-5EA2-416978A388F2}"/>
          </ac:grpSpMkLst>
        </pc:grpChg>
        <pc:picChg chg="add mod">
          <ac:chgData name="Silja-Marie" userId="2f16c520d8c484c7" providerId="LiveId" clId="{0D27A657-6B65-4D9E-9972-981C83573E43}" dt="2025-06-14T15:05:04.690" v="1888" actId="207"/>
          <ac:picMkLst>
            <pc:docMk/>
            <pc:sldMk cId="1768613554" sldId="283"/>
            <ac:picMk id="19" creationId="{0BE49960-8285-1AEA-DEC7-C1C75A42C6CD}"/>
          </ac:picMkLst>
        </pc:picChg>
        <pc:picChg chg="add del mod">
          <ac:chgData name="Silja-Marie" userId="2f16c520d8c484c7" providerId="LiveId" clId="{0D27A657-6B65-4D9E-9972-981C83573E43}" dt="2025-06-14T14:34:41.906" v="802" actId="478"/>
          <ac:picMkLst>
            <pc:docMk/>
            <pc:sldMk cId="1768613554" sldId="283"/>
            <ac:picMk id="20" creationId="{F0AA2441-F089-08AF-2506-73D9E56BA77B}"/>
          </ac:picMkLst>
        </pc:picChg>
        <pc:picChg chg="add mod">
          <ac:chgData name="Silja-Marie" userId="2f16c520d8c484c7" providerId="LiveId" clId="{0D27A657-6B65-4D9E-9972-981C83573E43}" dt="2025-06-14T15:05:16.577" v="1890" actId="207"/>
          <ac:picMkLst>
            <pc:docMk/>
            <pc:sldMk cId="1768613554" sldId="283"/>
            <ac:picMk id="43" creationId="{820BAEDF-B34A-5E4E-87FC-D977DDD48097}"/>
          </ac:picMkLst>
        </pc:picChg>
        <pc:cxnChg chg="add mod">
          <ac:chgData name="Silja-Marie" userId="2f16c520d8c484c7" providerId="LiveId" clId="{0D27A657-6B65-4D9E-9972-981C83573E43}" dt="2025-06-14T15:05:09.242" v="1889" actId="208"/>
          <ac:cxnSpMkLst>
            <pc:docMk/>
            <pc:sldMk cId="1768613554" sldId="283"/>
            <ac:cxnSpMk id="22" creationId="{32F95D0C-0AA9-941F-DC01-57FC40FCDC66}"/>
          </ac:cxnSpMkLst>
        </pc:cxnChg>
        <pc:cxnChg chg="add mod">
          <ac:chgData name="Silja-Marie" userId="2f16c520d8c484c7" providerId="LiveId" clId="{0D27A657-6B65-4D9E-9972-981C83573E43}" dt="2025-06-14T15:05:21.372" v="1891" actId="208"/>
          <ac:cxnSpMkLst>
            <pc:docMk/>
            <pc:sldMk cId="1768613554" sldId="283"/>
            <ac:cxnSpMk id="26" creationId="{1C56FF1C-0EA1-FE51-819E-8B05D9A22192}"/>
          </ac:cxnSpMkLst>
        </pc:cxnChg>
        <pc:cxnChg chg="add mod">
          <ac:chgData name="Silja-Marie" userId="2f16c520d8c484c7" providerId="LiveId" clId="{0D27A657-6B65-4D9E-9972-981C83573E43}" dt="2025-06-14T14:25:22.530" v="751" actId="14100"/>
          <ac:cxnSpMkLst>
            <pc:docMk/>
            <pc:sldMk cId="1768613554" sldId="283"/>
            <ac:cxnSpMk id="30" creationId="{E887472C-9A93-8334-6B35-6FCD3DE18450}"/>
          </ac:cxnSpMkLst>
        </pc:cxnChg>
        <pc:cxnChg chg="add mod">
          <ac:chgData name="Silja-Marie" userId="2f16c520d8c484c7" providerId="LiveId" clId="{0D27A657-6B65-4D9E-9972-981C83573E43}" dt="2025-06-14T14:28:13.248" v="769" actId="208"/>
          <ac:cxnSpMkLst>
            <pc:docMk/>
            <pc:sldMk cId="1768613554" sldId="283"/>
            <ac:cxnSpMk id="33" creationId="{2944F3FD-07F7-2160-5AC2-0707DD337DC3}"/>
          </ac:cxnSpMkLst>
        </pc:cxnChg>
        <pc:cxnChg chg="add mod">
          <ac:chgData name="Silja-Marie" userId="2f16c520d8c484c7" providerId="LiveId" clId="{0D27A657-6B65-4D9E-9972-981C83573E43}" dt="2025-06-14T14:46:12.247" v="1327" actId="14100"/>
          <ac:cxnSpMkLst>
            <pc:docMk/>
            <pc:sldMk cId="1768613554" sldId="283"/>
            <ac:cxnSpMk id="36" creationId="{5D7D4FCA-C4DB-1CAC-A3C0-BF523193BFFD}"/>
          </ac:cxnSpMkLst>
        </pc:cxnChg>
        <pc:cxnChg chg="add mod">
          <ac:chgData name="Silja-Marie" userId="2f16c520d8c484c7" providerId="LiveId" clId="{0D27A657-6B65-4D9E-9972-981C83573E43}" dt="2025-06-14T14:46:18.603" v="1330" actId="14100"/>
          <ac:cxnSpMkLst>
            <pc:docMk/>
            <pc:sldMk cId="1768613554" sldId="283"/>
            <ac:cxnSpMk id="39" creationId="{FBBBC4BA-FF3A-97A7-96C0-D6AEAAA722B7}"/>
          </ac:cxnSpMkLst>
        </pc:cxnChg>
      </pc:sldChg>
      <pc:sldChg chg="del">
        <pc:chgData name="Silja-Marie" userId="2f16c520d8c484c7" providerId="LiveId" clId="{0D27A657-6B65-4D9E-9972-981C83573E43}" dt="2025-06-14T14:51:14.438" v="1463" actId="47"/>
        <pc:sldMkLst>
          <pc:docMk/>
          <pc:sldMk cId="3145669879" sldId="284"/>
        </pc:sldMkLst>
      </pc:sldChg>
      <pc:sldChg chg="addSp delSp modSp add mod modTransition">
        <pc:chgData name="Silja-Marie" userId="2f16c520d8c484c7" providerId="LiveId" clId="{0D27A657-6B65-4D9E-9972-981C83573E43}" dt="2025-06-14T15:43:07.599" v="1948" actId="1076"/>
        <pc:sldMkLst>
          <pc:docMk/>
          <pc:sldMk cId="2392223844" sldId="291"/>
        </pc:sldMkLst>
        <pc:spChg chg="mod">
          <ac:chgData name="Silja-Marie" userId="2f16c520d8c484c7" providerId="LiveId" clId="{0D27A657-6B65-4D9E-9972-981C83573E43}" dt="2025-06-14T14:43:58.029" v="1257"/>
          <ac:spMkLst>
            <pc:docMk/>
            <pc:sldMk cId="2392223844" sldId="291"/>
            <ac:spMk id="4" creationId="{EED7B545-1690-FAA3-083F-B3BF3E70D92A}"/>
          </ac:spMkLst>
        </pc:spChg>
        <pc:spChg chg="add del mod">
          <ac:chgData name="Silja-Marie" userId="2f16c520d8c484c7" providerId="LiveId" clId="{0D27A657-6B65-4D9E-9972-981C83573E43}" dt="2025-06-14T14:35:12.884" v="809" actId="478"/>
          <ac:spMkLst>
            <pc:docMk/>
            <pc:sldMk cId="2392223844" sldId="291"/>
            <ac:spMk id="5" creationId="{FE11078D-3730-FA23-ECCD-179A1A6E6525}"/>
          </ac:spMkLst>
        </pc:spChg>
        <pc:spChg chg="mod">
          <ac:chgData name="Silja-Marie" userId="2f16c520d8c484c7" providerId="LiveId" clId="{0D27A657-6B65-4D9E-9972-981C83573E43}" dt="2025-06-14T14:28:33.023" v="800" actId="20577"/>
          <ac:spMkLst>
            <pc:docMk/>
            <pc:sldMk cId="2392223844" sldId="291"/>
            <ac:spMk id="6" creationId="{A14C9023-9CB0-5B4A-0745-4B4E216423A7}"/>
          </ac:spMkLst>
        </pc:spChg>
        <pc:spChg chg="mod">
          <ac:chgData name="Silja-Marie" userId="2f16c520d8c484c7" providerId="LiveId" clId="{0D27A657-6B65-4D9E-9972-981C83573E43}" dt="2025-06-14T14:43:58.029" v="1257"/>
          <ac:spMkLst>
            <pc:docMk/>
            <pc:sldMk cId="2392223844" sldId="291"/>
            <ac:spMk id="9" creationId="{5B32974F-C876-8499-787E-428E715912C2}"/>
          </ac:spMkLst>
        </pc:spChg>
        <pc:spChg chg="mod">
          <ac:chgData name="Silja-Marie" userId="2f16c520d8c484c7" providerId="LiveId" clId="{0D27A657-6B65-4D9E-9972-981C83573E43}" dt="2025-06-14T15:04:15.582" v="1878" actId="207"/>
          <ac:spMkLst>
            <pc:docMk/>
            <pc:sldMk cId="2392223844" sldId="291"/>
            <ac:spMk id="14" creationId="{C6901798-A852-CBDD-F797-7EE901B38866}"/>
          </ac:spMkLst>
        </pc:spChg>
        <pc:spChg chg="mod">
          <ac:chgData name="Silja-Marie" userId="2f16c520d8c484c7" providerId="LiveId" clId="{0D27A657-6B65-4D9E-9972-981C83573E43}" dt="2025-06-14T15:04:19.650" v="1879" actId="207"/>
          <ac:spMkLst>
            <pc:docMk/>
            <pc:sldMk cId="2392223844" sldId="291"/>
            <ac:spMk id="15" creationId="{9EDD28EC-DD2F-8E36-7A0D-D162FEE3C715}"/>
          </ac:spMkLst>
        </pc:spChg>
        <pc:spChg chg="mod">
          <ac:chgData name="Silja-Marie" userId="2f16c520d8c484c7" providerId="LiveId" clId="{0D27A657-6B65-4D9E-9972-981C83573E43}" dt="2025-06-14T14:43:20.845" v="1248" actId="1076"/>
          <ac:spMkLst>
            <pc:docMk/>
            <pc:sldMk cId="2392223844" sldId="291"/>
            <ac:spMk id="18" creationId="{923BCF38-A1D5-626B-059B-609EF0F1E34E}"/>
          </ac:spMkLst>
        </pc:spChg>
        <pc:spChg chg="add mod">
          <ac:chgData name="Silja-Marie" userId="2f16c520d8c484c7" providerId="LiveId" clId="{0D27A657-6B65-4D9E-9972-981C83573E43}" dt="2025-06-14T14:43:58.029" v="1257"/>
          <ac:spMkLst>
            <pc:docMk/>
            <pc:sldMk cId="2392223844" sldId="291"/>
            <ac:spMk id="28" creationId="{0A44FE28-0A2B-AA77-3255-47498D2D58FF}"/>
          </ac:spMkLst>
        </pc:spChg>
        <pc:spChg chg="mod">
          <ac:chgData name="Silja-Marie" userId="2f16c520d8c484c7" providerId="LiveId" clId="{0D27A657-6B65-4D9E-9972-981C83573E43}" dt="2025-06-14T14:45:51.702" v="1322" actId="1076"/>
          <ac:spMkLst>
            <pc:docMk/>
            <pc:sldMk cId="2392223844" sldId="291"/>
            <ac:spMk id="31" creationId="{187CACA8-613E-96E4-F36E-E4244C9F2355}"/>
          </ac:spMkLst>
        </pc:spChg>
        <pc:spChg chg="mod">
          <ac:chgData name="Silja-Marie" userId="2f16c520d8c484c7" providerId="LiveId" clId="{0D27A657-6B65-4D9E-9972-981C83573E43}" dt="2025-06-14T14:45:01.376" v="1314" actId="20577"/>
          <ac:spMkLst>
            <pc:docMk/>
            <pc:sldMk cId="2392223844" sldId="291"/>
            <ac:spMk id="32" creationId="{A870F3B9-8CC3-9F0A-9B3A-9A1E34CAB004}"/>
          </ac:spMkLst>
        </pc:spChg>
        <pc:spChg chg="add mod">
          <ac:chgData name="Silja-Marie" userId="2f16c520d8c484c7" providerId="LiveId" clId="{0D27A657-6B65-4D9E-9972-981C83573E43}" dt="2025-06-14T15:42:50.251" v="1944" actId="1076"/>
          <ac:spMkLst>
            <pc:docMk/>
            <pc:sldMk cId="2392223844" sldId="291"/>
            <ac:spMk id="59" creationId="{B2F935A7-5622-FB99-2ADF-13151DB84623}"/>
          </ac:spMkLst>
        </pc:spChg>
        <pc:spChg chg="add mod">
          <ac:chgData name="Silja-Marie" userId="2f16c520d8c484c7" providerId="LiveId" clId="{0D27A657-6B65-4D9E-9972-981C83573E43}" dt="2025-06-14T15:43:07.599" v="1948" actId="1076"/>
          <ac:spMkLst>
            <pc:docMk/>
            <pc:sldMk cId="2392223844" sldId="291"/>
            <ac:spMk id="60" creationId="{22E35D6F-DBFC-60DD-DA90-29563DE99A1F}"/>
          </ac:spMkLst>
        </pc:spChg>
        <pc:spChg chg="add mod">
          <ac:chgData name="Silja-Marie" userId="2f16c520d8c484c7" providerId="LiveId" clId="{0D27A657-6B65-4D9E-9972-981C83573E43}" dt="2025-06-14T15:42:54.112" v="1945" actId="1076"/>
          <ac:spMkLst>
            <pc:docMk/>
            <pc:sldMk cId="2392223844" sldId="291"/>
            <ac:spMk id="61" creationId="{889538DA-D45F-2820-E336-908EA3B4CE99}"/>
          </ac:spMkLst>
        </pc:spChg>
        <pc:spChg chg="add mod">
          <ac:chgData name="Silja-Marie" userId="2f16c520d8c484c7" providerId="LiveId" clId="{0D27A657-6B65-4D9E-9972-981C83573E43}" dt="2025-06-14T15:42:47.097" v="1943" actId="1076"/>
          <ac:spMkLst>
            <pc:docMk/>
            <pc:sldMk cId="2392223844" sldId="291"/>
            <ac:spMk id="62" creationId="{AC6AD488-1165-6F61-0A1D-359353A0F229}"/>
          </ac:spMkLst>
        </pc:spChg>
        <pc:grpChg chg="mod">
          <ac:chgData name="Silja-Marie" userId="2f16c520d8c484c7" providerId="LiveId" clId="{0D27A657-6B65-4D9E-9972-981C83573E43}" dt="2025-06-14T14:47:49.243" v="1352" actId="1076"/>
          <ac:grpSpMkLst>
            <pc:docMk/>
            <pc:sldMk cId="2392223844" sldId="291"/>
            <ac:grpSpMk id="10" creationId="{C74C7800-0F86-F1B2-DB8D-D83016AE4B34}"/>
          </ac:grpSpMkLst>
        </pc:grpChg>
        <pc:grpChg chg="mod">
          <ac:chgData name="Silja-Marie" userId="2f16c520d8c484c7" providerId="LiveId" clId="{0D27A657-6B65-4D9E-9972-981C83573E43}" dt="2025-06-14T14:37:24.769" v="1143" actId="207"/>
          <ac:grpSpMkLst>
            <pc:docMk/>
            <pc:sldMk cId="2392223844" sldId="291"/>
            <ac:grpSpMk id="13" creationId="{995B9F24-236D-3E58-0A9A-759C2026E4C1}"/>
          </ac:grpSpMkLst>
        </pc:grpChg>
        <pc:grpChg chg="mod">
          <ac:chgData name="Silja-Marie" userId="2f16c520d8c484c7" providerId="LiveId" clId="{0D27A657-6B65-4D9E-9972-981C83573E43}" dt="2025-06-14T14:48:05.764" v="1357" actId="1076"/>
          <ac:grpSpMkLst>
            <pc:docMk/>
            <pc:sldMk cId="2392223844" sldId="291"/>
            <ac:grpSpMk id="16" creationId="{4197590C-8014-BB51-5EA2-416978A388F2}"/>
          </ac:grpSpMkLst>
        </pc:grpChg>
        <pc:grpChg chg="add mod">
          <ac:chgData name="Silja-Marie" userId="2f16c520d8c484c7" providerId="LiveId" clId="{0D27A657-6B65-4D9E-9972-981C83573E43}" dt="2025-06-14T14:46:44.407" v="1336" actId="1076"/>
          <ac:grpSpMkLst>
            <pc:docMk/>
            <pc:sldMk cId="2392223844" sldId="291"/>
            <ac:grpSpMk id="29" creationId="{17CA1BB1-14AF-1955-A556-6F2BB6091CE5}"/>
          </ac:grpSpMkLst>
        </pc:grpChg>
        <pc:picChg chg="mod">
          <ac:chgData name="Silja-Marie" userId="2f16c520d8c484c7" providerId="LiveId" clId="{0D27A657-6B65-4D9E-9972-981C83573E43}" dt="2025-06-14T15:04:24.117" v="1880" actId="207"/>
          <ac:picMkLst>
            <pc:docMk/>
            <pc:sldMk cId="2392223844" sldId="291"/>
            <ac:picMk id="19" creationId="{0BE49960-8285-1AEA-DEC7-C1C75A42C6CD}"/>
          </ac:picMkLst>
        </pc:picChg>
        <pc:picChg chg="del">
          <ac:chgData name="Silja-Marie" userId="2f16c520d8c484c7" providerId="LiveId" clId="{0D27A657-6B65-4D9E-9972-981C83573E43}" dt="2025-06-14T14:35:08.290" v="807" actId="478"/>
          <ac:picMkLst>
            <pc:docMk/>
            <pc:sldMk cId="2392223844" sldId="291"/>
            <ac:picMk id="20" creationId="{F0AA2441-F089-08AF-2506-73D9E56BA77B}"/>
          </ac:picMkLst>
        </pc:picChg>
        <pc:picChg chg="add mod ord">
          <ac:chgData name="Silja-Marie" userId="2f16c520d8c484c7" providerId="LiveId" clId="{0D27A657-6B65-4D9E-9972-981C83573E43}" dt="2025-06-14T14:48:17.553" v="1361" actId="1076"/>
          <ac:picMkLst>
            <pc:docMk/>
            <pc:sldMk cId="2392223844" sldId="291"/>
            <ac:picMk id="23" creationId="{D059E235-610E-6F92-392A-295C1074D365}"/>
          </ac:picMkLst>
        </pc:picChg>
        <pc:cxnChg chg="add del mod">
          <ac:chgData name="Silja-Marie" userId="2f16c520d8c484c7" providerId="LiveId" clId="{0D27A657-6B65-4D9E-9972-981C83573E43}" dt="2025-06-14T15:04:30.366" v="1881" actId="208"/>
          <ac:cxnSpMkLst>
            <pc:docMk/>
            <pc:sldMk cId="2392223844" sldId="291"/>
            <ac:cxnSpMk id="22" creationId="{32F95D0C-0AA9-941F-DC01-57FC40FCDC66}"/>
          </ac:cxnSpMkLst>
        </pc:cxnChg>
        <pc:cxnChg chg="mod ord">
          <ac:chgData name="Silja-Marie" userId="2f16c520d8c484c7" providerId="LiveId" clId="{0D27A657-6B65-4D9E-9972-981C83573E43}" dt="2025-06-14T15:42:40.917" v="1942" actId="14100"/>
          <ac:cxnSpMkLst>
            <pc:docMk/>
            <pc:sldMk cId="2392223844" sldId="291"/>
            <ac:cxnSpMk id="26" creationId="{1C56FF1C-0EA1-FE51-819E-8B05D9A22192}"/>
          </ac:cxnSpMkLst>
        </pc:cxnChg>
        <pc:cxnChg chg="add del mod">
          <ac:chgData name="Silja-Marie" userId="2f16c520d8c484c7" providerId="LiveId" clId="{0D27A657-6B65-4D9E-9972-981C83573E43}" dt="2025-06-14T15:04:51.739" v="1886" actId="208"/>
          <ac:cxnSpMkLst>
            <pc:docMk/>
            <pc:sldMk cId="2392223844" sldId="291"/>
            <ac:cxnSpMk id="30" creationId="{E887472C-9A93-8334-6B35-6FCD3DE18450}"/>
          </ac:cxnSpMkLst>
        </pc:cxnChg>
        <pc:cxnChg chg="add del mod">
          <ac:chgData name="Silja-Marie" userId="2f16c520d8c484c7" providerId="LiveId" clId="{0D27A657-6B65-4D9E-9972-981C83573E43}" dt="2025-06-14T15:04:55.072" v="1887" actId="14100"/>
          <ac:cxnSpMkLst>
            <pc:docMk/>
            <pc:sldMk cId="2392223844" sldId="291"/>
            <ac:cxnSpMk id="33" creationId="{2944F3FD-07F7-2160-5AC2-0707DD337DC3}"/>
          </ac:cxnSpMkLst>
        </pc:cxnChg>
        <pc:cxnChg chg="add del mod">
          <ac:chgData name="Silja-Marie" userId="2f16c520d8c484c7" providerId="LiveId" clId="{0D27A657-6B65-4D9E-9972-981C83573E43}" dt="2025-06-14T15:04:45.067" v="1884" actId="208"/>
          <ac:cxnSpMkLst>
            <pc:docMk/>
            <pc:sldMk cId="2392223844" sldId="291"/>
            <ac:cxnSpMk id="36" creationId="{5D7D4FCA-C4DB-1CAC-A3C0-BF523193BFFD}"/>
          </ac:cxnSpMkLst>
        </pc:cxnChg>
        <pc:cxnChg chg="mod">
          <ac:chgData name="Silja-Marie" userId="2f16c520d8c484c7" providerId="LiveId" clId="{0D27A657-6B65-4D9E-9972-981C83573E43}" dt="2025-06-14T14:48:09.717" v="1358" actId="14100"/>
          <ac:cxnSpMkLst>
            <pc:docMk/>
            <pc:sldMk cId="2392223844" sldId="291"/>
            <ac:cxnSpMk id="39" creationId="{FBBBC4BA-FF3A-97A7-96C0-D6AEAAA722B7}"/>
          </ac:cxnSpMkLst>
        </pc:cxnChg>
        <pc:cxnChg chg="add mod">
          <ac:chgData name="Silja-Marie" userId="2f16c520d8c484c7" providerId="LiveId" clId="{0D27A657-6B65-4D9E-9972-981C83573E43}" dt="2025-06-14T15:42:30.408" v="1940" actId="14100"/>
          <ac:cxnSpMkLst>
            <pc:docMk/>
            <pc:sldMk cId="2392223844" sldId="291"/>
            <ac:cxnSpMk id="40" creationId="{594E6511-A374-EB58-6758-4312AFCE6B5F}"/>
          </ac:cxnSpMkLst>
        </pc:cxnChg>
        <pc:cxnChg chg="add mod">
          <ac:chgData name="Silja-Marie" userId="2f16c520d8c484c7" providerId="LiveId" clId="{0D27A657-6B65-4D9E-9972-981C83573E43}" dt="2025-06-14T14:47:49.243" v="1352" actId="1076"/>
          <ac:cxnSpMkLst>
            <pc:docMk/>
            <pc:sldMk cId="2392223844" sldId="291"/>
            <ac:cxnSpMk id="42" creationId="{C342031A-5448-B4A3-4E14-A2DC70D190AD}"/>
          </ac:cxnSpMkLst>
        </pc:cxnChg>
      </pc:sldChg>
      <pc:sldChg chg="modSp add del mod">
        <pc:chgData name="Silja-Marie" userId="2f16c520d8c484c7" providerId="LiveId" clId="{0D27A657-6B65-4D9E-9972-981C83573E43}" dt="2025-06-14T14:24:21.021" v="735" actId="47"/>
        <pc:sldMkLst>
          <pc:docMk/>
          <pc:sldMk cId="3894060740" sldId="291"/>
        </pc:sldMkLst>
        <pc:spChg chg="mod">
          <ac:chgData name="Silja-Marie" userId="2f16c520d8c484c7" providerId="LiveId" clId="{0D27A657-6B65-4D9E-9972-981C83573E43}" dt="2025-06-14T14:24:17.616" v="734" actId="20577"/>
          <ac:spMkLst>
            <pc:docMk/>
            <pc:sldMk cId="3894060740" sldId="291"/>
            <ac:spMk id="6" creationId="{A14C9023-9CB0-5B4A-0745-4B4E216423A7}"/>
          </ac:spMkLst>
        </pc:spChg>
      </pc:sldChg>
      <pc:sldChg chg="addSp delSp modSp add mod">
        <pc:chgData name="Silja-Marie" userId="2f16c520d8c484c7" providerId="LiveId" clId="{0D27A657-6B65-4D9E-9972-981C83573E43}" dt="2025-06-14T15:09:47.796" v="1912" actId="14100"/>
        <pc:sldMkLst>
          <pc:docMk/>
          <pc:sldMk cId="4129238989" sldId="292"/>
        </pc:sldMkLst>
        <pc:spChg chg="mod">
          <ac:chgData name="Silja-Marie" userId="2f16c520d8c484c7" providerId="LiveId" clId="{0D27A657-6B65-4D9E-9972-981C83573E43}" dt="2025-06-14T14:56:06.165" v="1757" actId="1076"/>
          <ac:spMkLst>
            <pc:docMk/>
            <pc:sldMk cId="4129238989" sldId="292"/>
            <ac:spMk id="4" creationId="{EED7B545-1690-FAA3-083F-B3BF3E70D92A}"/>
          </ac:spMkLst>
        </pc:spChg>
        <pc:spChg chg="mod">
          <ac:chgData name="Silja-Marie" userId="2f16c520d8c484c7" providerId="LiveId" clId="{0D27A657-6B65-4D9E-9972-981C83573E43}" dt="2025-06-14T14:51:20.302" v="1471" actId="20577"/>
          <ac:spMkLst>
            <pc:docMk/>
            <pc:sldMk cId="4129238989" sldId="292"/>
            <ac:spMk id="6" creationId="{A14C9023-9CB0-5B4A-0745-4B4E216423A7}"/>
          </ac:spMkLst>
        </pc:spChg>
        <pc:spChg chg="mod">
          <ac:chgData name="Silja-Marie" userId="2f16c520d8c484c7" providerId="LiveId" clId="{0D27A657-6B65-4D9E-9972-981C83573E43}" dt="2025-06-14T14:56:50.492" v="1797" actId="6549"/>
          <ac:spMkLst>
            <pc:docMk/>
            <pc:sldMk cId="4129238989" sldId="292"/>
            <ac:spMk id="9" creationId="{5B32974F-C876-8499-787E-428E715912C2}"/>
          </ac:spMkLst>
        </pc:spChg>
        <pc:spChg chg="mod">
          <ac:chgData name="Silja-Marie" userId="2f16c520d8c484c7" providerId="LiveId" clId="{0D27A657-6B65-4D9E-9972-981C83573E43}" dt="2025-06-14T14:51:32.405" v="1474" actId="207"/>
          <ac:spMkLst>
            <pc:docMk/>
            <pc:sldMk cId="4129238989" sldId="292"/>
            <ac:spMk id="14" creationId="{C6901798-A852-CBDD-F797-7EE901B38866}"/>
          </ac:spMkLst>
        </pc:spChg>
        <pc:spChg chg="mod">
          <ac:chgData name="Silja-Marie" userId="2f16c520d8c484c7" providerId="LiveId" clId="{0D27A657-6B65-4D9E-9972-981C83573E43}" dt="2025-06-14T14:59:45.164" v="1875" actId="6549"/>
          <ac:spMkLst>
            <pc:docMk/>
            <pc:sldMk cId="4129238989" sldId="292"/>
            <ac:spMk id="15" creationId="{9EDD28EC-DD2F-8E36-7A0D-D162FEE3C715}"/>
          </ac:spMkLst>
        </pc:spChg>
        <pc:spChg chg="mod">
          <ac:chgData name="Silja-Marie" userId="2f16c520d8c484c7" providerId="LiveId" clId="{0D27A657-6B65-4D9E-9972-981C83573E43}" dt="2025-06-14T14:55:02.735" v="1742" actId="14100"/>
          <ac:spMkLst>
            <pc:docMk/>
            <pc:sldMk cId="4129238989" sldId="292"/>
            <ac:spMk id="17" creationId="{7711C154-DDAB-CFE4-FF99-F11953671966}"/>
          </ac:spMkLst>
        </pc:spChg>
        <pc:spChg chg="mod">
          <ac:chgData name="Silja-Marie" userId="2f16c520d8c484c7" providerId="LiveId" clId="{0D27A657-6B65-4D9E-9972-981C83573E43}" dt="2025-06-14T14:55:26.341" v="1747" actId="20577"/>
          <ac:spMkLst>
            <pc:docMk/>
            <pc:sldMk cId="4129238989" sldId="292"/>
            <ac:spMk id="18" creationId="{923BCF38-A1D5-626B-059B-609EF0F1E34E}"/>
          </ac:spMkLst>
        </pc:spChg>
        <pc:spChg chg="mod">
          <ac:chgData name="Silja-Marie" userId="2f16c520d8c484c7" providerId="LiveId" clId="{0D27A657-6B65-4D9E-9972-981C83573E43}" dt="2025-06-14T14:53:45.862" v="1638" actId="1076"/>
          <ac:spMkLst>
            <pc:docMk/>
            <pc:sldMk cId="4129238989" sldId="292"/>
            <ac:spMk id="32" creationId="{A870F3B9-8CC3-9F0A-9B3A-9A1E34CAB004}"/>
          </ac:spMkLst>
        </pc:spChg>
        <pc:spChg chg="mod">
          <ac:chgData name="Silja-Marie" userId="2f16c520d8c484c7" providerId="LiveId" clId="{0D27A657-6B65-4D9E-9972-981C83573E43}" dt="2025-06-14T15:09:38.562" v="1909" actId="1076"/>
          <ac:spMkLst>
            <pc:docMk/>
            <pc:sldMk cId="4129238989" sldId="292"/>
            <ac:spMk id="59" creationId="{B2F935A7-5622-FB99-2ADF-13151DB84623}"/>
          </ac:spMkLst>
        </pc:spChg>
        <pc:spChg chg="mod">
          <ac:chgData name="Silja-Marie" userId="2f16c520d8c484c7" providerId="LiveId" clId="{0D27A657-6B65-4D9E-9972-981C83573E43}" dt="2025-06-14T15:09:32.639" v="1908" actId="1076"/>
          <ac:spMkLst>
            <pc:docMk/>
            <pc:sldMk cId="4129238989" sldId="292"/>
            <ac:spMk id="60" creationId="{22E35D6F-DBFC-60DD-DA90-29563DE99A1F}"/>
          </ac:spMkLst>
        </pc:spChg>
        <pc:spChg chg="mod">
          <ac:chgData name="Silja-Marie" userId="2f16c520d8c484c7" providerId="LiveId" clId="{0D27A657-6B65-4D9E-9972-981C83573E43}" dt="2025-06-14T14:58:35.654" v="1826" actId="1076"/>
          <ac:spMkLst>
            <pc:docMk/>
            <pc:sldMk cId="4129238989" sldId="292"/>
            <ac:spMk id="61" creationId="{889538DA-D45F-2820-E336-908EA3B4CE99}"/>
          </ac:spMkLst>
        </pc:spChg>
        <pc:spChg chg="mod">
          <ac:chgData name="Silja-Marie" userId="2f16c520d8c484c7" providerId="LiveId" clId="{0D27A657-6B65-4D9E-9972-981C83573E43}" dt="2025-06-14T14:59:22.056" v="1844" actId="6549"/>
          <ac:spMkLst>
            <pc:docMk/>
            <pc:sldMk cId="4129238989" sldId="292"/>
            <ac:spMk id="62" creationId="{AC6AD488-1165-6F61-0A1D-359353A0F229}"/>
          </ac:spMkLst>
        </pc:spChg>
        <pc:grpChg chg="mod">
          <ac:chgData name="Silja-Marie" userId="2f16c520d8c484c7" providerId="LiveId" clId="{0D27A657-6B65-4D9E-9972-981C83573E43}" dt="2025-06-14T14:56:12.148" v="1758" actId="1076"/>
          <ac:grpSpMkLst>
            <pc:docMk/>
            <pc:sldMk cId="4129238989" sldId="292"/>
            <ac:grpSpMk id="10" creationId="{C74C7800-0F86-F1B2-DB8D-D83016AE4B34}"/>
          </ac:grpSpMkLst>
        </pc:grpChg>
        <pc:grpChg chg="mod">
          <ac:chgData name="Silja-Marie" userId="2f16c520d8c484c7" providerId="LiveId" clId="{0D27A657-6B65-4D9E-9972-981C83573E43}" dt="2025-06-14T14:57:08.436" v="1801" actId="1076"/>
          <ac:grpSpMkLst>
            <pc:docMk/>
            <pc:sldMk cId="4129238989" sldId="292"/>
            <ac:grpSpMk id="13" creationId="{995B9F24-236D-3E58-0A9A-759C2026E4C1}"/>
          </ac:grpSpMkLst>
        </pc:grpChg>
        <pc:grpChg chg="mod">
          <ac:chgData name="Silja-Marie" userId="2f16c520d8c484c7" providerId="LiveId" clId="{0D27A657-6B65-4D9E-9972-981C83573E43}" dt="2025-06-14T14:56:01.220" v="1755" actId="1076"/>
          <ac:grpSpMkLst>
            <pc:docMk/>
            <pc:sldMk cId="4129238989" sldId="292"/>
            <ac:grpSpMk id="16" creationId="{4197590C-8014-BB51-5EA2-416978A388F2}"/>
          </ac:grpSpMkLst>
        </pc:grpChg>
        <pc:grpChg chg="mod">
          <ac:chgData name="Silja-Marie" userId="2f16c520d8c484c7" providerId="LiveId" clId="{0D27A657-6B65-4D9E-9972-981C83573E43}" dt="2025-06-14T14:56:25.651" v="1763" actId="1076"/>
          <ac:grpSpMkLst>
            <pc:docMk/>
            <pc:sldMk cId="4129238989" sldId="292"/>
            <ac:grpSpMk id="29" creationId="{17CA1BB1-14AF-1955-A556-6F2BB6091CE5}"/>
          </ac:grpSpMkLst>
        </pc:grpChg>
        <pc:picChg chg="del">
          <ac:chgData name="Silja-Marie" userId="2f16c520d8c484c7" providerId="LiveId" clId="{0D27A657-6B65-4D9E-9972-981C83573E43}" dt="2025-06-14T14:51:23.039" v="1472" actId="478"/>
          <ac:picMkLst>
            <pc:docMk/>
            <pc:sldMk cId="4129238989" sldId="292"/>
            <ac:picMk id="19" creationId="{0BE49960-8285-1AEA-DEC7-C1C75A42C6CD}"/>
          </ac:picMkLst>
        </pc:picChg>
        <pc:picChg chg="del">
          <ac:chgData name="Silja-Marie" userId="2f16c520d8c484c7" providerId="LiveId" clId="{0D27A657-6B65-4D9E-9972-981C83573E43}" dt="2025-06-14T14:56:19.163" v="1762" actId="478"/>
          <ac:picMkLst>
            <pc:docMk/>
            <pc:sldMk cId="4129238989" sldId="292"/>
            <ac:picMk id="23" creationId="{D059E235-610E-6F92-392A-295C1074D365}"/>
          </ac:picMkLst>
        </pc:picChg>
        <pc:cxnChg chg="del mod">
          <ac:chgData name="Silja-Marie" userId="2f16c520d8c484c7" providerId="LiveId" clId="{0D27A657-6B65-4D9E-9972-981C83573E43}" dt="2025-06-14T14:51:24.023" v="1473" actId="478"/>
          <ac:cxnSpMkLst>
            <pc:docMk/>
            <pc:sldMk cId="4129238989" sldId="292"/>
            <ac:cxnSpMk id="22" creationId="{32F95D0C-0AA9-941F-DC01-57FC40FCDC66}"/>
          </ac:cxnSpMkLst>
        </pc:cxnChg>
        <pc:cxnChg chg="del mod">
          <ac:chgData name="Silja-Marie" userId="2f16c520d8c484c7" providerId="LiveId" clId="{0D27A657-6B65-4D9E-9972-981C83573E43}" dt="2025-06-14T14:57:17.558" v="1805" actId="478"/>
          <ac:cxnSpMkLst>
            <pc:docMk/>
            <pc:sldMk cId="4129238989" sldId="292"/>
            <ac:cxnSpMk id="26" creationId="{1C56FF1C-0EA1-FE51-819E-8B05D9A22192}"/>
          </ac:cxnSpMkLst>
        </pc:cxnChg>
        <pc:cxnChg chg="add mod">
          <ac:chgData name="Silja-Marie" userId="2f16c520d8c484c7" providerId="LiveId" clId="{0D27A657-6B65-4D9E-9972-981C83573E43}" dt="2025-06-14T14:57:46.831" v="1811" actId="208"/>
          <ac:cxnSpMkLst>
            <pc:docMk/>
            <pc:sldMk cId="4129238989" sldId="292"/>
            <ac:cxnSpMk id="27" creationId="{739827B0-4236-D49D-F7B6-D010559D702F}"/>
          </ac:cxnSpMkLst>
        </pc:cxnChg>
        <pc:cxnChg chg="del mod">
          <ac:chgData name="Silja-Marie" userId="2f16c520d8c484c7" providerId="LiveId" clId="{0D27A657-6B65-4D9E-9972-981C83573E43}" dt="2025-06-14T14:52:04.538" v="1490" actId="478"/>
          <ac:cxnSpMkLst>
            <pc:docMk/>
            <pc:sldMk cId="4129238989" sldId="292"/>
            <ac:cxnSpMk id="30" creationId="{E887472C-9A93-8334-6B35-6FCD3DE18450}"/>
          </ac:cxnSpMkLst>
        </pc:cxnChg>
        <pc:cxnChg chg="del mod">
          <ac:chgData name="Silja-Marie" userId="2f16c520d8c484c7" providerId="LiveId" clId="{0D27A657-6B65-4D9E-9972-981C83573E43}" dt="2025-06-14T14:52:04.063" v="1489" actId="478"/>
          <ac:cxnSpMkLst>
            <pc:docMk/>
            <pc:sldMk cId="4129238989" sldId="292"/>
            <ac:cxnSpMk id="33" creationId="{2944F3FD-07F7-2160-5AC2-0707DD337DC3}"/>
          </ac:cxnSpMkLst>
        </pc:cxnChg>
        <pc:cxnChg chg="del mod">
          <ac:chgData name="Silja-Marie" userId="2f16c520d8c484c7" providerId="LiveId" clId="{0D27A657-6B65-4D9E-9972-981C83573E43}" dt="2025-06-14T14:52:05.288" v="1491" actId="478"/>
          <ac:cxnSpMkLst>
            <pc:docMk/>
            <pc:sldMk cId="4129238989" sldId="292"/>
            <ac:cxnSpMk id="36" creationId="{5D7D4FCA-C4DB-1CAC-A3C0-BF523193BFFD}"/>
          </ac:cxnSpMkLst>
        </pc:cxnChg>
        <pc:cxnChg chg="add mod">
          <ac:chgData name="Silja-Marie" userId="2f16c520d8c484c7" providerId="LiveId" clId="{0D27A657-6B65-4D9E-9972-981C83573E43}" dt="2025-06-14T14:57:14.298" v="1804" actId="14100"/>
          <ac:cxnSpMkLst>
            <pc:docMk/>
            <pc:sldMk cId="4129238989" sldId="292"/>
            <ac:cxnSpMk id="37" creationId="{C866E4A6-0369-CBA9-8BBF-3663EE7461C0}"/>
          </ac:cxnSpMkLst>
        </pc:cxnChg>
        <pc:cxnChg chg="mod">
          <ac:chgData name="Silja-Marie" userId="2f16c520d8c484c7" providerId="LiveId" clId="{0D27A657-6B65-4D9E-9972-981C83573E43}" dt="2025-06-14T14:57:08.436" v="1801" actId="1076"/>
          <ac:cxnSpMkLst>
            <pc:docMk/>
            <pc:sldMk cId="4129238989" sldId="292"/>
            <ac:cxnSpMk id="39" creationId="{FBBBC4BA-FF3A-97A7-96C0-D6AEAAA722B7}"/>
          </ac:cxnSpMkLst>
        </pc:cxnChg>
        <pc:cxnChg chg="del mod">
          <ac:chgData name="Silja-Marie" userId="2f16c520d8c484c7" providerId="LiveId" clId="{0D27A657-6B65-4D9E-9972-981C83573E43}" dt="2025-06-14T14:57:19.248" v="1806" actId="478"/>
          <ac:cxnSpMkLst>
            <pc:docMk/>
            <pc:sldMk cId="4129238989" sldId="292"/>
            <ac:cxnSpMk id="40" creationId="{594E6511-A374-EB58-6758-4312AFCE6B5F}"/>
          </ac:cxnSpMkLst>
        </pc:cxnChg>
        <pc:cxnChg chg="del mod">
          <ac:chgData name="Silja-Marie" userId="2f16c520d8c484c7" providerId="LiveId" clId="{0D27A657-6B65-4D9E-9972-981C83573E43}" dt="2025-06-14T14:57:21.302" v="1807" actId="478"/>
          <ac:cxnSpMkLst>
            <pc:docMk/>
            <pc:sldMk cId="4129238989" sldId="292"/>
            <ac:cxnSpMk id="42" creationId="{C342031A-5448-B4A3-4E14-A2DC70D190AD}"/>
          </ac:cxnSpMkLst>
        </pc:cxnChg>
        <pc:cxnChg chg="add mod">
          <ac:chgData name="Silja-Marie" userId="2f16c520d8c484c7" providerId="LiveId" clId="{0D27A657-6B65-4D9E-9972-981C83573E43}" dt="2025-06-14T15:09:05.676" v="1902" actId="1076"/>
          <ac:cxnSpMkLst>
            <pc:docMk/>
            <pc:sldMk cId="4129238989" sldId="292"/>
            <ac:cxnSpMk id="43" creationId="{2B61CFA9-4413-EE53-3EB0-A6044378B972}"/>
          </ac:cxnSpMkLst>
        </pc:cxnChg>
        <pc:cxnChg chg="add mod">
          <ac:chgData name="Silja-Marie" userId="2f16c520d8c484c7" providerId="LiveId" clId="{0D27A657-6B65-4D9E-9972-981C83573E43}" dt="2025-06-14T15:09:26.721" v="1906" actId="14100"/>
          <ac:cxnSpMkLst>
            <pc:docMk/>
            <pc:sldMk cId="4129238989" sldId="292"/>
            <ac:cxnSpMk id="45" creationId="{B4715B79-4C2C-B9FD-E960-F5B7F5B95B32}"/>
          </ac:cxnSpMkLst>
        </pc:cxnChg>
        <pc:cxnChg chg="add mod">
          <ac:chgData name="Silja-Marie" userId="2f16c520d8c484c7" providerId="LiveId" clId="{0D27A657-6B65-4D9E-9972-981C83573E43}" dt="2025-06-14T15:09:47.796" v="1912" actId="14100"/>
          <ac:cxnSpMkLst>
            <pc:docMk/>
            <pc:sldMk cId="4129238989" sldId="292"/>
            <ac:cxnSpMk id="48" creationId="{BD37FF2C-4FB9-930C-696F-9F68FDB7F513}"/>
          </ac:cxnSpMkLst>
        </pc:cxnChg>
      </pc:sldChg>
      <pc:sldChg chg="addSp delSp modSp add mod modTransition">
        <pc:chgData name="Silja-Marie" userId="2f16c520d8c484c7" providerId="LiveId" clId="{0D27A657-6B65-4D9E-9972-981C83573E43}" dt="2025-06-14T15:07:11.996" v="1901"/>
        <pc:sldMkLst>
          <pc:docMk/>
          <pc:sldMk cId="183756733" sldId="293"/>
        </pc:sldMkLst>
        <pc:picChg chg="add mod">
          <ac:chgData name="Silja-Marie" userId="2f16c520d8c484c7" providerId="LiveId" clId="{0D27A657-6B65-4D9E-9972-981C83573E43}" dt="2025-06-14T15:06:26.279" v="1897" actId="1076"/>
          <ac:picMkLst>
            <pc:docMk/>
            <pc:sldMk cId="183756733" sldId="293"/>
            <ac:picMk id="21" creationId="{E00FFBFA-A524-EE96-670B-9261A43D72A0}"/>
          </ac:picMkLst>
        </pc:picChg>
        <pc:picChg chg="del">
          <ac:chgData name="Silja-Marie" userId="2f16c520d8c484c7" providerId="LiveId" clId="{0D27A657-6B65-4D9E-9972-981C83573E43}" dt="2025-06-14T15:06:21.385" v="1894" actId="478"/>
          <ac:picMkLst>
            <pc:docMk/>
            <pc:sldMk cId="183756733" sldId="293"/>
            <ac:picMk id="43" creationId="{820BAEDF-B34A-5E4E-87FC-D977DDD48097}"/>
          </ac:picMkLst>
        </pc:picChg>
        <pc:cxnChg chg="mod">
          <ac:chgData name="Silja-Marie" userId="2f16c520d8c484c7" providerId="LiveId" clId="{0D27A657-6B65-4D9E-9972-981C83573E43}" dt="2025-06-14T15:06:52.110" v="1900" actId="14100"/>
          <ac:cxnSpMkLst>
            <pc:docMk/>
            <pc:sldMk cId="183756733" sldId="293"/>
            <ac:cxnSpMk id="26" creationId="{1C56FF1C-0EA1-FE51-819E-8B05D9A22192}"/>
          </ac:cxnSpMkLst>
        </pc:cxnChg>
      </pc:sldChg>
    </pc:docChg>
  </pc:docChgLst>
</pc:chgInfo>
</file>

<file path=ppt/diagrams/_rels/data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diagrams/_rels/drawing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610CA8-C519-4004-8845-68642250A243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de-DE"/>
        </a:p>
      </dgm:t>
    </dgm:pt>
    <dgm:pt modelId="{BAEC7DD0-5DEE-4CEC-8FC2-95DF20789FAB}">
      <dgm:prSet phldrT="[Text]" custT="1"/>
      <dgm:spPr>
        <a:solidFill>
          <a:srgbClr val="8AB833"/>
        </a:solidFill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Motivation</a:t>
          </a:r>
        </a:p>
      </dgm:t>
    </dgm:pt>
    <dgm:pt modelId="{76CB8E64-78B9-466B-B955-6C945CE7FEC3}" type="parTrans" cxnId="{FCB03E5F-E49D-454A-B819-834D1A90AF70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F31FF1E6-057B-418E-BB1D-4EE8A42A12AD}" type="sibTrans" cxnId="{FCB03E5F-E49D-454A-B819-834D1A90AF70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ED10A46E-5647-4FAA-ACF7-8FCCEE05CDB0}">
      <dgm:prSet phldrT="[Text]"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Stand der Technik</a:t>
          </a:r>
        </a:p>
      </dgm:t>
    </dgm:pt>
    <dgm:pt modelId="{41DEF4F7-5311-4322-9A37-168289FA1997}" type="parTrans" cxnId="{F9F66C09-FA49-4067-BB6A-BBB9F2DEE254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FCC047F7-FD8B-43A9-A86F-AB6F17EFBA57}" type="sibTrans" cxnId="{F9F66C09-FA49-4067-BB6A-BBB9F2DEE254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DACAFFBA-01EC-48E5-9B65-5B4EFB5C3507}">
      <dgm:prSet phldrT="[Text]"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Anforderungen</a:t>
          </a:r>
        </a:p>
      </dgm:t>
    </dgm:pt>
    <dgm:pt modelId="{0AD7A30A-3535-4B2D-8D98-75E49F9C71CC}" type="parTrans" cxnId="{83EF5D6B-EBA7-461F-917B-A19B80031DE7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A13F6936-1DF8-4BBE-9CD1-F13EDB9E7D40}" type="sibTrans" cxnId="{83EF5D6B-EBA7-461F-917B-A19B80031DE7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CB07728E-890A-4C3C-A5B8-B4B7F2F70D50}">
      <dgm:prSet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Technologieauswahl</a:t>
          </a:r>
        </a:p>
      </dgm:t>
    </dgm:pt>
    <dgm:pt modelId="{8B6A917F-9B25-48AF-A494-69C8F0F671F4}" type="parTrans" cxnId="{998B684F-C2B8-4547-BE41-0C63D7D9BAE9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73CE2E83-0104-48CB-A6DB-C01D591B181C}" type="sibTrans" cxnId="{998B684F-C2B8-4547-BE41-0C63D7D9BAE9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73AF7CB4-9CEF-4C92-B6DF-F5FB783A85FB}">
      <dgm:prSet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Konzept</a:t>
          </a:r>
        </a:p>
      </dgm:t>
    </dgm:pt>
    <dgm:pt modelId="{AD252B0C-AA88-46DA-B2AB-706ED1AE4C43}" type="parTrans" cxnId="{FD7E2FCD-3ACD-4A52-808E-8813BA9BA935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435F1EE4-8706-4768-B4EF-87362DB227A7}" type="sibTrans" cxnId="{FD7E2FCD-3ACD-4A52-808E-8813BA9BA935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03244646-136F-46D4-B6F8-A62BC20134BE}">
      <dgm:prSet custT="1"/>
      <dgm:spPr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Implementierung</a:t>
          </a:r>
        </a:p>
      </dgm:t>
    </dgm:pt>
    <dgm:pt modelId="{D1435EDB-C98F-4E9F-92AD-67537CC22E6E}" type="parTrans" cxnId="{4D7BD281-A71D-4198-83D4-06F0E14C8C20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2A1C02F2-F730-46D5-9DA3-D9743D8808DE}" type="sibTrans" cxnId="{4D7BD281-A71D-4198-83D4-06F0E14C8C20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E018D7EB-437F-412B-A88C-1E46152B26C2}">
      <dgm:prSet custT="1"/>
      <dgm:spPr>
        <a:solidFill>
          <a:srgbClr val="C0CF3A"/>
        </a:solidFill>
        <a:ln>
          <a:noFill/>
        </a:ln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Ausblick</a:t>
          </a:r>
        </a:p>
      </dgm:t>
    </dgm:pt>
    <dgm:pt modelId="{DF5A183F-99D9-40A7-87C1-4CE8C0C283F8}" type="parTrans" cxnId="{F591F550-D71C-4BA0-8FD9-B09343D4A9CC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73EDC430-B43A-4D3E-889B-29E88C3AA714}" type="sibTrans" cxnId="{F591F550-D71C-4BA0-8FD9-B09343D4A9CC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36DE0EBA-8585-4052-9019-890AEC8CCA0D}" type="pres">
      <dgm:prSet presAssocID="{5E610CA8-C519-4004-8845-68642250A243}" presName="Name0" presStyleCnt="0">
        <dgm:presLayoutVars>
          <dgm:chMax val="7"/>
          <dgm:chPref val="7"/>
          <dgm:dir/>
        </dgm:presLayoutVars>
      </dgm:prSet>
      <dgm:spPr/>
    </dgm:pt>
    <dgm:pt modelId="{9AE1071B-3E21-412A-B3CF-869691C91061}" type="pres">
      <dgm:prSet presAssocID="{5E610CA8-C519-4004-8845-68642250A243}" presName="Name1" presStyleCnt="0"/>
      <dgm:spPr/>
    </dgm:pt>
    <dgm:pt modelId="{FC1AB878-FF5E-4884-A3CE-86EB7823B04F}" type="pres">
      <dgm:prSet presAssocID="{5E610CA8-C519-4004-8845-68642250A243}" presName="cycle" presStyleCnt="0"/>
      <dgm:spPr/>
    </dgm:pt>
    <dgm:pt modelId="{36E9FABE-4C46-412D-921F-87D9A00A4DB4}" type="pres">
      <dgm:prSet presAssocID="{5E610CA8-C519-4004-8845-68642250A243}" presName="srcNode" presStyleLbl="node1" presStyleIdx="0" presStyleCnt="7"/>
      <dgm:spPr/>
    </dgm:pt>
    <dgm:pt modelId="{CD827769-A15D-4308-8394-730CA08B0B61}" type="pres">
      <dgm:prSet presAssocID="{5E610CA8-C519-4004-8845-68642250A243}" presName="conn" presStyleLbl="parChTrans1D2" presStyleIdx="0" presStyleCnt="1"/>
      <dgm:spPr/>
    </dgm:pt>
    <dgm:pt modelId="{B2A8CA56-5469-415B-9850-D3E953244531}" type="pres">
      <dgm:prSet presAssocID="{5E610CA8-C519-4004-8845-68642250A243}" presName="extraNode" presStyleLbl="node1" presStyleIdx="0" presStyleCnt="7"/>
      <dgm:spPr/>
    </dgm:pt>
    <dgm:pt modelId="{755B7F37-10D5-4C41-9390-E8A275C38902}" type="pres">
      <dgm:prSet presAssocID="{5E610CA8-C519-4004-8845-68642250A243}" presName="dstNode" presStyleLbl="node1" presStyleIdx="0" presStyleCnt="7"/>
      <dgm:spPr/>
    </dgm:pt>
    <dgm:pt modelId="{ED197625-CD38-4208-A897-95D339C968F2}" type="pres">
      <dgm:prSet presAssocID="{BAEC7DD0-5DEE-4CEC-8FC2-95DF20789FAB}" presName="text_1" presStyleLbl="node1" presStyleIdx="0" presStyleCnt="7">
        <dgm:presLayoutVars>
          <dgm:bulletEnabled val="1"/>
        </dgm:presLayoutVars>
      </dgm:prSet>
      <dgm:spPr/>
    </dgm:pt>
    <dgm:pt modelId="{F05F5696-7B59-43E6-9EA9-225E9F235668}" type="pres">
      <dgm:prSet presAssocID="{BAEC7DD0-5DEE-4CEC-8FC2-95DF20789FAB}" presName="accent_1" presStyleCnt="0"/>
      <dgm:spPr/>
    </dgm:pt>
    <dgm:pt modelId="{2DE36ACE-0FC8-4719-A8AB-DF93A1E6B77A}" type="pres">
      <dgm:prSet presAssocID="{BAEC7DD0-5DEE-4CEC-8FC2-95DF20789FAB}" presName="accentRepeatNode" presStyleLbl="solidFgAcc1" presStyleIdx="0" presStyleCnt="7"/>
      <dgm:spPr/>
    </dgm:pt>
    <dgm:pt modelId="{CB49CE0F-C01A-4C25-BA58-0BB1C82A1F85}" type="pres">
      <dgm:prSet presAssocID="{ED10A46E-5647-4FAA-ACF7-8FCCEE05CDB0}" presName="text_2" presStyleLbl="node1" presStyleIdx="1" presStyleCnt="7">
        <dgm:presLayoutVars>
          <dgm:bulletEnabled val="1"/>
        </dgm:presLayoutVars>
      </dgm:prSet>
      <dgm:spPr/>
    </dgm:pt>
    <dgm:pt modelId="{C48E1BF2-1040-415E-BDEF-9522A3729A48}" type="pres">
      <dgm:prSet presAssocID="{ED10A46E-5647-4FAA-ACF7-8FCCEE05CDB0}" presName="accent_2" presStyleCnt="0"/>
      <dgm:spPr/>
    </dgm:pt>
    <dgm:pt modelId="{690247A6-C161-4B5F-A6AA-81FA6C656447}" type="pres">
      <dgm:prSet presAssocID="{ED10A46E-5647-4FAA-ACF7-8FCCEE05CDB0}" presName="accentRepeatNode" presStyleLbl="solidFgAcc1" presStyleIdx="1" presStyleCnt="7"/>
      <dgm:spPr/>
    </dgm:pt>
    <dgm:pt modelId="{28658AB7-0CE4-413D-8F0D-D5E0222F664E}" type="pres">
      <dgm:prSet presAssocID="{DACAFFBA-01EC-48E5-9B65-5B4EFB5C3507}" presName="text_3" presStyleLbl="node1" presStyleIdx="2" presStyleCnt="7">
        <dgm:presLayoutVars>
          <dgm:bulletEnabled val="1"/>
        </dgm:presLayoutVars>
      </dgm:prSet>
      <dgm:spPr/>
    </dgm:pt>
    <dgm:pt modelId="{31BD20E4-B3DB-4DFD-8B99-6505A29BBD6F}" type="pres">
      <dgm:prSet presAssocID="{DACAFFBA-01EC-48E5-9B65-5B4EFB5C3507}" presName="accent_3" presStyleCnt="0"/>
      <dgm:spPr/>
    </dgm:pt>
    <dgm:pt modelId="{5AB13990-E3E7-4D4B-9F29-1102DA76B3C8}" type="pres">
      <dgm:prSet presAssocID="{DACAFFBA-01EC-48E5-9B65-5B4EFB5C3507}" presName="accentRepeatNode" presStyleLbl="solidFgAcc1" presStyleIdx="2" presStyleCnt="7"/>
      <dgm:spPr/>
    </dgm:pt>
    <dgm:pt modelId="{4044C4AA-A9B7-4B2E-B2E2-F7EC9E2C11F0}" type="pres">
      <dgm:prSet presAssocID="{CB07728E-890A-4C3C-A5B8-B4B7F2F70D50}" presName="text_4" presStyleLbl="node1" presStyleIdx="3" presStyleCnt="7">
        <dgm:presLayoutVars>
          <dgm:bulletEnabled val="1"/>
        </dgm:presLayoutVars>
      </dgm:prSet>
      <dgm:spPr/>
    </dgm:pt>
    <dgm:pt modelId="{8A7676C4-BC0A-4281-98C9-56CFDA96BF78}" type="pres">
      <dgm:prSet presAssocID="{CB07728E-890A-4C3C-A5B8-B4B7F2F70D50}" presName="accent_4" presStyleCnt="0"/>
      <dgm:spPr/>
    </dgm:pt>
    <dgm:pt modelId="{A2DFA40D-6778-462C-B703-402C63FB0781}" type="pres">
      <dgm:prSet presAssocID="{CB07728E-890A-4C3C-A5B8-B4B7F2F70D50}" presName="accentRepeatNode" presStyleLbl="solidFgAcc1" presStyleIdx="3" presStyleCnt="7"/>
      <dgm:spPr/>
    </dgm:pt>
    <dgm:pt modelId="{F1291B8A-3E62-47D0-B569-CF4C760035DD}" type="pres">
      <dgm:prSet presAssocID="{73AF7CB4-9CEF-4C92-B6DF-F5FB783A85FB}" presName="text_5" presStyleLbl="node1" presStyleIdx="4" presStyleCnt="7">
        <dgm:presLayoutVars>
          <dgm:bulletEnabled val="1"/>
        </dgm:presLayoutVars>
      </dgm:prSet>
      <dgm:spPr/>
    </dgm:pt>
    <dgm:pt modelId="{38273342-515F-4A3D-A1F9-C0CB26293532}" type="pres">
      <dgm:prSet presAssocID="{73AF7CB4-9CEF-4C92-B6DF-F5FB783A85FB}" presName="accent_5" presStyleCnt="0"/>
      <dgm:spPr/>
    </dgm:pt>
    <dgm:pt modelId="{913CB21E-3B9E-4C46-A32E-8D07E8D6E1CB}" type="pres">
      <dgm:prSet presAssocID="{73AF7CB4-9CEF-4C92-B6DF-F5FB783A85FB}" presName="accentRepeatNode" presStyleLbl="solidFgAcc1" presStyleIdx="4" presStyleCnt="7"/>
      <dgm:spPr/>
    </dgm:pt>
    <dgm:pt modelId="{2F15ADC9-5A78-4080-8AF6-79C1CD0CC63B}" type="pres">
      <dgm:prSet presAssocID="{03244646-136F-46D4-B6F8-A62BC20134BE}" presName="text_6" presStyleLbl="node1" presStyleIdx="5" presStyleCnt="7">
        <dgm:presLayoutVars>
          <dgm:bulletEnabled val="1"/>
        </dgm:presLayoutVars>
      </dgm:prSet>
      <dgm:spPr/>
    </dgm:pt>
    <dgm:pt modelId="{9FDF1606-49E1-426B-91F2-3FE878A91060}" type="pres">
      <dgm:prSet presAssocID="{03244646-136F-46D4-B6F8-A62BC20134BE}" presName="accent_6" presStyleCnt="0"/>
      <dgm:spPr/>
    </dgm:pt>
    <dgm:pt modelId="{25301377-639D-4E88-8617-EAD36162E9BE}" type="pres">
      <dgm:prSet presAssocID="{03244646-136F-46D4-B6F8-A62BC20134BE}" presName="accentRepeatNode" presStyleLbl="solidFgAcc1" presStyleIdx="5" presStyleCnt="7"/>
      <dgm:spPr/>
    </dgm:pt>
    <dgm:pt modelId="{56DC1875-F0FB-44C1-A289-2BF23D3E3F22}" type="pres">
      <dgm:prSet presAssocID="{E018D7EB-437F-412B-A88C-1E46152B26C2}" presName="text_7" presStyleLbl="node1" presStyleIdx="6" presStyleCnt="7">
        <dgm:presLayoutVars>
          <dgm:bulletEnabled val="1"/>
        </dgm:presLayoutVars>
      </dgm:prSet>
      <dgm:spPr/>
    </dgm:pt>
    <dgm:pt modelId="{71DD73E4-A77C-46B1-92B9-196C8F2075BB}" type="pres">
      <dgm:prSet presAssocID="{E018D7EB-437F-412B-A88C-1E46152B26C2}" presName="accent_7" presStyleCnt="0"/>
      <dgm:spPr/>
    </dgm:pt>
    <dgm:pt modelId="{FC89DB9E-90B3-4428-9061-68946B9269D7}" type="pres">
      <dgm:prSet presAssocID="{E018D7EB-437F-412B-A88C-1E46152B26C2}" presName="accentRepeatNode" presStyleLbl="solidFgAcc1" presStyleIdx="6" presStyleCnt="7"/>
      <dgm:spPr/>
    </dgm:pt>
  </dgm:ptLst>
  <dgm:cxnLst>
    <dgm:cxn modelId="{59A90805-21DB-40F3-B8A0-9DCB07F3F813}" type="presOf" srcId="{5E610CA8-C519-4004-8845-68642250A243}" destId="{36DE0EBA-8585-4052-9019-890AEC8CCA0D}" srcOrd="0" destOrd="0" presId="urn:microsoft.com/office/officeart/2008/layout/VerticalCurvedList"/>
    <dgm:cxn modelId="{F9F66C09-FA49-4067-BB6A-BBB9F2DEE254}" srcId="{5E610CA8-C519-4004-8845-68642250A243}" destId="{ED10A46E-5647-4FAA-ACF7-8FCCEE05CDB0}" srcOrd="1" destOrd="0" parTransId="{41DEF4F7-5311-4322-9A37-168289FA1997}" sibTransId="{FCC047F7-FD8B-43A9-A86F-AB6F17EFBA57}"/>
    <dgm:cxn modelId="{FCB03E5F-E49D-454A-B819-834D1A90AF70}" srcId="{5E610CA8-C519-4004-8845-68642250A243}" destId="{BAEC7DD0-5DEE-4CEC-8FC2-95DF20789FAB}" srcOrd="0" destOrd="0" parTransId="{76CB8E64-78B9-466B-B955-6C945CE7FEC3}" sibTransId="{F31FF1E6-057B-418E-BB1D-4EE8A42A12AD}"/>
    <dgm:cxn modelId="{2DFB7B66-315C-4FAD-873E-5F827CF291D1}" type="presOf" srcId="{ED10A46E-5647-4FAA-ACF7-8FCCEE05CDB0}" destId="{CB49CE0F-C01A-4C25-BA58-0BB1C82A1F85}" srcOrd="0" destOrd="0" presId="urn:microsoft.com/office/officeart/2008/layout/VerticalCurvedList"/>
    <dgm:cxn modelId="{83EF5D6B-EBA7-461F-917B-A19B80031DE7}" srcId="{5E610CA8-C519-4004-8845-68642250A243}" destId="{DACAFFBA-01EC-48E5-9B65-5B4EFB5C3507}" srcOrd="2" destOrd="0" parTransId="{0AD7A30A-3535-4B2D-8D98-75E49F9C71CC}" sibTransId="{A13F6936-1DF8-4BBE-9CD1-F13EDB9E7D40}"/>
    <dgm:cxn modelId="{9A1F286E-40C1-4963-8DD3-6E9061E137CB}" type="presOf" srcId="{F31FF1E6-057B-418E-BB1D-4EE8A42A12AD}" destId="{CD827769-A15D-4308-8394-730CA08B0B61}" srcOrd="0" destOrd="0" presId="urn:microsoft.com/office/officeart/2008/layout/VerticalCurvedList"/>
    <dgm:cxn modelId="{998B684F-C2B8-4547-BE41-0C63D7D9BAE9}" srcId="{5E610CA8-C519-4004-8845-68642250A243}" destId="{CB07728E-890A-4C3C-A5B8-B4B7F2F70D50}" srcOrd="3" destOrd="0" parTransId="{8B6A917F-9B25-48AF-A494-69C8F0F671F4}" sibTransId="{73CE2E83-0104-48CB-A6DB-C01D591B181C}"/>
    <dgm:cxn modelId="{35D10E70-D9B2-49FB-92B1-0F0A1F77B98C}" type="presOf" srcId="{BAEC7DD0-5DEE-4CEC-8FC2-95DF20789FAB}" destId="{ED197625-CD38-4208-A897-95D339C968F2}" srcOrd="0" destOrd="0" presId="urn:microsoft.com/office/officeart/2008/layout/VerticalCurvedList"/>
    <dgm:cxn modelId="{F591F550-D71C-4BA0-8FD9-B09343D4A9CC}" srcId="{5E610CA8-C519-4004-8845-68642250A243}" destId="{E018D7EB-437F-412B-A88C-1E46152B26C2}" srcOrd="6" destOrd="0" parTransId="{DF5A183F-99D9-40A7-87C1-4CE8C0C283F8}" sibTransId="{73EDC430-B43A-4D3E-889B-29E88C3AA714}"/>
    <dgm:cxn modelId="{46C08E56-178D-4840-BEB0-8D66F27CAAEC}" type="presOf" srcId="{03244646-136F-46D4-B6F8-A62BC20134BE}" destId="{2F15ADC9-5A78-4080-8AF6-79C1CD0CC63B}" srcOrd="0" destOrd="0" presId="urn:microsoft.com/office/officeart/2008/layout/VerticalCurvedList"/>
    <dgm:cxn modelId="{EBFB2859-0C19-44A0-8A2B-921FE0202926}" type="presOf" srcId="{CB07728E-890A-4C3C-A5B8-B4B7F2F70D50}" destId="{4044C4AA-A9B7-4B2E-B2E2-F7EC9E2C11F0}" srcOrd="0" destOrd="0" presId="urn:microsoft.com/office/officeart/2008/layout/VerticalCurvedList"/>
    <dgm:cxn modelId="{4D7BD281-A71D-4198-83D4-06F0E14C8C20}" srcId="{5E610CA8-C519-4004-8845-68642250A243}" destId="{03244646-136F-46D4-B6F8-A62BC20134BE}" srcOrd="5" destOrd="0" parTransId="{D1435EDB-C98F-4E9F-92AD-67537CC22E6E}" sibTransId="{2A1C02F2-F730-46D5-9DA3-D9743D8808DE}"/>
    <dgm:cxn modelId="{D1BA40B1-EB2B-43D3-804B-C1969D460385}" type="presOf" srcId="{E018D7EB-437F-412B-A88C-1E46152B26C2}" destId="{56DC1875-F0FB-44C1-A289-2BF23D3E3F22}" srcOrd="0" destOrd="0" presId="urn:microsoft.com/office/officeart/2008/layout/VerticalCurvedList"/>
    <dgm:cxn modelId="{0077ECCB-509F-4FE1-8557-FBF09A3D366A}" type="presOf" srcId="{73AF7CB4-9CEF-4C92-B6DF-F5FB783A85FB}" destId="{F1291B8A-3E62-47D0-B569-CF4C760035DD}" srcOrd="0" destOrd="0" presId="urn:microsoft.com/office/officeart/2008/layout/VerticalCurvedList"/>
    <dgm:cxn modelId="{FD7E2FCD-3ACD-4A52-808E-8813BA9BA935}" srcId="{5E610CA8-C519-4004-8845-68642250A243}" destId="{73AF7CB4-9CEF-4C92-B6DF-F5FB783A85FB}" srcOrd="4" destOrd="0" parTransId="{AD252B0C-AA88-46DA-B2AB-706ED1AE4C43}" sibTransId="{435F1EE4-8706-4768-B4EF-87362DB227A7}"/>
    <dgm:cxn modelId="{E65980E2-6C06-47C9-851A-5ADD44AA21EC}" type="presOf" srcId="{DACAFFBA-01EC-48E5-9B65-5B4EFB5C3507}" destId="{28658AB7-0CE4-413D-8F0D-D5E0222F664E}" srcOrd="0" destOrd="0" presId="urn:microsoft.com/office/officeart/2008/layout/VerticalCurvedList"/>
    <dgm:cxn modelId="{DFC874CD-1382-44A2-B0B6-80E0D88E16AA}" type="presParOf" srcId="{36DE0EBA-8585-4052-9019-890AEC8CCA0D}" destId="{9AE1071B-3E21-412A-B3CF-869691C91061}" srcOrd="0" destOrd="0" presId="urn:microsoft.com/office/officeart/2008/layout/VerticalCurvedList"/>
    <dgm:cxn modelId="{12B476DF-D775-4B83-B3D4-88C914648507}" type="presParOf" srcId="{9AE1071B-3E21-412A-B3CF-869691C91061}" destId="{FC1AB878-FF5E-4884-A3CE-86EB7823B04F}" srcOrd="0" destOrd="0" presId="urn:microsoft.com/office/officeart/2008/layout/VerticalCurvedList"/>
    <dgm:cxn modelId="{F2DDEEF6-C7A6-4223-80B2-1CACBF8AB897}" type="presParOf" srcId="{FC1AB878-FF5E-4884-A3CE-86EB7823B04F}" destId="{36E9FABE-4C46-412D-921F-87D9A00A4DB4}" srcOrd="0" destOrd="0" presId="urn:microsoft.com/office/officeart/2008/layout/VerticalCurvedList"/>
    <dgm:cxn modelId="{45F462C5-EBBE-4CF4-B098-7B19552B32A4}" type="presParOf" srcId="{FC1AB878-FF5E-4884-A3CE-86EB7823B04F}" destId="{CD827769-A15D-4308-8394-730CA08B0B61}" srcOrd="1" destOrd="0" presId="urn:microsoft.com/office/officeart/2008/layout/VerticalCurvedList"/>
    <dgm:cxn modelId="{A25CC90B-FACA-46DE-8CB9-27D80145600A}" type="presParOf" srcId="{FC1AB878-FF5E-4884-A3CE-86EB7823B04F}" destId="{B2A8CA56-5469-415B-9850-D3E953244531}" srcOrd="2" destOrd="0" presId="urn:microsoft.com/office/officeart/2008/layout/VerticalCurvedList"/>
    <dgm:cxn modelId="{AE5D2617-C0E0-4B43-8587-99506F3CA58D}" type="presParOf" srcId="{FC1AB878-FF5E-4884-A3CE-86EB7823B04F}" destId="{755B7F37-10D5-4C41-9390-E8A275C38902}" srcOrd="3" destOrd="0" presId="urn:microsoft.com/office/officeart/2008/layout/VerticalCurvedList"/>
    <dgm:cxn modelId="{885898F9-3AAA-4198-B81B-B4A98628834B}" type="presParOf" srcId="{9AE1071B-3E21-412A-B3CF-869691C91061}" destId="{ED197625-CD38-4208-A897-95D339C968F2}" srcOrd="1" destOrd="0" presId="urn:microsoft.com/office/officeart/2008/layout/VerticalCurvedList"/>
    <dgm:cxn modelId="{350F9256-CF75-4508-B2C1-1CB8DC6AE9B7}" type="presParOf" srcId="{9AE1071B-3E21-412A-B3CF-869691C91061}" destId="{F05F5696-7B59-43E6-9EA9-225E9F235668}" srcOrd="2" destOrd="0" presId="urn:microsoft.com/office/officeart/2008/layout/VerticalCurvedList"/>
    <dgm:cxn modelId="{BE183B87-429F-4C2D-B88B-6B8B06C923A3}" type="presParOf" srcId="{F05F5696-7B59-43E6-9EA9-225E9F235668}" destId="{2DE36ACE-0FC8-4719-A8AB-DF93A1E6B77A}" srcOrd="0" destOrd="0" presId="urn:microsoft.com/office/officeart/2008/layout/VerticalCurvedList"/>
    <dgm:cxn modelId="{0F76C198-3E54-4612-B8A6-B625A8C46FF3}" type="presParOf" srcId="{9AE1071B-3E21-412A-B3CF-869691C91061}" destId="{CB49CE0F-C01A-4C25-BA58-0BB1C82A1F85}" srcOrd="3" destOrd="0" presId="urn:microsoft.com/office/officeart/2008/layout/VerticalCurvedList"/>
    <dgm:cxn modelId="{5593F801-CAA6-49E4-91E9-DC8C3BE222B1}" type="presParOf" srcId="{9AE1071B-3E21-412A-B3CF-869691C91061}" destId="{C48E1BF2-1040-415E-BDEF-9522A3729A48}" srcOrd="4" destOrd="0" presId="urn:microsoft.com/office/officeart/2008/layout/VerticalCurvedList"/>
    <dgm:cxn modelId="{C78DBDB2-D0DC-4947-8528-83E54FEF48ED}" type="presParOf" srcId="{C48E1BF2-1040-415E-BDEF-9522A3729A48}" destId="{690247A6-C161-4B5F-A6AA-81FA6C656447}" srcOrd="0" destOrd="0" presId="urn:microsoft.com/office/officeart/2008/layout/VerticalCurvedList"/>
    <dgm:cxn modelId="{02B0F7A3-F8A4-4F03-8C52-8C10C9589E8C}" type="presParOf" srcId="{9AE1071B-3E21-412A-B3CF-869691C91061}" destId="{28658AB7-0CE4-413D-8F0D-D5E0222F664E}" srcOrd="5" destOrd="0" presId="urn:microsoft.com/office/officeart/2008/layout/VerticalCurvedList"/>
    <dgm:cxn modelId="{6EDA6C8E-0973-4ED4-8C43-336DA6202C3C}" type="presParOf" srcId="{9AE1071B-3E21-412A-B3CF-869691C91061}" destId="{31BD20E4-B3DB-4DFD-8B99-6505A29BBD6F}" srcOrd="6" destOrd="0" presId="urn:microsoft.com/office/officeart/2008/layout/VerticalCurvedList"/>
    <dgm:cxn modelId="{B53562EA-B947-42C0-9B0D-67E38248F91C}" type="presParOf" srcId="{31BD20E4-B3DB-4DFD-8B99-6505A29BBD6F}" destId="{5AB13990-E3E7-4D4B-9F29-1102DA76B3C8}" srcOrd="0" destOrd="0" presId="urn:microsoft.com/office/officeart/2008/layout/VerticalCurvedList"/>
    <dgm:cxn modelId="{79323340-6F9C-48A6-8CCF-7206672C3B99}" type="presParOf" srcId="{9AE1071B-3E21-412A-B3CF-869691C91061}" destId="{4044C4AA-A9B7-4B2E-B2E2-F7EC9E2C11F0}" srcOrd="7" destOrd="0" presId="urn:microsoft.com/office/officeart/2008/layout/VerticalCurvedList"/>
    <dgm:cxn modelId="{364B4121-5DCF-44AB-BB45-807EB2133B69}" type="presParOf" srcId="{9AE1071B-3E21-412A-B3CF-869691C91061}" destId="{8A7676C4-BC0A-4281-98C9-56CFDA96BF78}" srcOrd="8" destOrd="0" presId="urn:microsoft.com/office/officeart/2008/layout/VerticalCurvedList"/>
    <dgm:cxn modelId="{739F9817-2FEC-4D27-AD13-9EA43DB35DDC}" type="presParOf" srcId="{8A7676C4-BC0A-4281-98C9-56CFDA96BF78}" destId="{A2DFA40D-6778-462C-B703-402C63FB0781}" srcOrd="0" destOrd="0" presId="urn:microsoft.com/office/officeart/2008/layout/VerticalCurvedList"/>
    <dgm:cxn modelId="{CACD58D4-CCF7-4218-A31A-F9D279E0DAD5}" type="presParOf" srcId="{9AE1071B-3E21-412A-B3CF-869691C91061}" destId="{F1291B8A-3E62-47D0-B569-CF4C760035DD}" srcOrd="9" destOrd="0" presId="urn:microsoft.com/office/officeart/2008/layout/VerticalCurvedList"/>
    <dgm:cxn modelId="{438E1295-0F74-463F-9F9E-2233EC622257}" type="presParOf" srcId="{9AE1071B-3E21-412A-B3CF-869691C91061}" destId="{38273342-515F-4A3D-A1F9-C0CB26293532}" srcOrd="10" destOrd="0" presId="urn:microsoft.com/office/officeart/2008/layout/VerticalCurvedList"/>
    <dgm:cxn modelId="{E0F7798D-6497-42AB-900D-4537EFE43DF5}" type="presParOf" srcId="{38273342-515F-4A3D-A1F9-C0CB26293532}" destId="{913CB21E-3B9E-4C46-A32E-8D07E8D6E1CB}" srcOrd="0" destOrd="0" presId="urn:microsoft.com/office/officeart/2008/layout/VerticalCurvedList"/>
    <dgm:cxn modelId="{C9D5CF36-3A7F-433B-A0F8-E4547CCEF450}" type="presParOf" srcId="{9AE1071B-3E21-412A-B3CF-869691C91061}" destId="{2F15ADC9-5A78-4080-8AF6-79C1CD0CC63B}" srcOrd="11" destOrd="0" presId="urn:microsoft.com/office/officeart/2008/layout/VerticalCurvedList"/>
    <dgm:cxn modelId="{1B564CAE-1319-456F-8E85-0D455D58CD6E}" type="presParOf" srcId="{9AE1071B-3E21-412A-B3CF-869691C91061}" destId="{9FDF1606-49E1-426B-91F2-3FE878A91060}" srcOrd="12" destOrd="0" presId="urn:microsoft.com/office/officeart/2008/layout/VerticalCurvedList"/>
    <dgm:cxn modelId="{D7D369DE-D267-4464-A811-52B4A2C9F68B}" type="presParOf" srcId="{9FDF1606-49E1-426B-91F2-3FE878A91060}" destId="{25301377-639D-4E88-8617-EAD36162E9BE}" srcOrd="0" destOrd="0" presId="urn:microsoft.com/office/officeart/2008/layout/VerticalCurvedList"/>
    <dgm:cxn modelId="{64D83E2A-C4BB-44D5-81B2-6AA37486DDE2}" type="presParOf" srcId="{9AE1071B-3E21-412A-B3CF-869691C91061}" destId="{56DC1875-F0FB-44C1-A289-2BF23D3E3F22}" srcOrd="13" destOrd="0" presId="urn:microsoft.com/office/officeart/2008/layout/VerticalCurvedList"/>
    <dgm:cxn modelId="{6B74894B-B0FB-4659-A868-BFEFCCE894C9}" type="presParOf" srcId="{9AE1071B-3E21-412A-B3CF-869691C91061}" destId="{71DD73E4-A77C-46B1-92B9-196C8F2075BB}" srcOrd="14" destOrd="0" presId="urn:microsoft.com/office/officeart/2008/layout/VerticalCurvedList"/>
    <dgm:cxn modelId="{7B0752FD-14BE-4833-BFD1-9E8C49E7CC13}" type="presParOf" srcId="{71DD73E4-A77C-46B1-92B9-196C8F2075BB}" destId="{FC89DB9E-90B3-4428-9061-68946B9269D7}" srcOrd="0" destOrd="0" presId="urn:microsoft.com/office/officeart/2008/layout/VerticalCurv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chemeClr val="accent2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CB78F4F-F52C-4AEF-8054-2ABD3A72852A}" type="doc">
      <dgm:prSet loTypeId="urn:microsoft.com/office/officeart/2005/8/layout/pList2" loCatId="list" qsTypeId="urn:microsoft.com/office/officeart/2005/8/quickstyle/simple1" qsCatId="simple" csTypeId="urn:microsoft.com/office/officeart/2005/8/colors/accent3_2" csCatId="accent3" phldr="1"/>
      <dgm:spPr/>
    </dgm:pt>
    <dgm:pt modelId="{DE16AD98-9771-43E8-B99B-78D5BD534601}">
      <dgm:prSet phldrT="[Text]" custT="1"/>
      <dgm:spPr>
        <a:solidFill>
          <a:srgbClr val="C0CF3A"/>
        </a:solidFill>
      </dgm:spPr>
      <dgm:t>
        <a:bodyPr/>
        <a:lstStyle/>
        <a:p>
          <a:pPr algn="ctr"/>
          <a:r>
            <a:rPr lang="de-DE" sz="1800" b="1" dirty="0">
              <a:latin typeface="Georgia" panose="02040502050405020303" pitchFamily="18" charset="0"/>
            </a:rPr>
            <a:t>Datenbasis</a:t>
          </a:r>
        </a:p>
        <a:p>
          <a:pPr algn="ctr"/>
          <a:endParaRPr lang="de-DE" sz="1800" dirty="0">
            <a:latin typeface="Georgia" panose="02040502050405020303" pitchFamily="18" charset="0"/>
          </a:endParaRPr>
        </a:p>
      </dgm:t>
    </dgm:pt>
    <dgm:pt modelId="{73D48EF3-C73A-405A-9E44-7F5664AB3FF8}" type="parTrans" cxnId="{38DED7B5-577B-4DB6-BFD1-F66CB97EFA1D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E6444862-3E84-4E9C-966E-C3B86CCE2816}" type="sibTrans" cxnId="{38DED7B5-577B-4DB6-BFD1-F66CB97EFA1D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19943CF2-DDCC-4EAF-A451-D041CE0298F8}">
      <dgm:prSet phldrT="[Text]" custT="1"/>
      <dgm:spPr>
        <a:solidFill>
          <a:schemeClr val="accent3">
            <a:lumMod val="50000"/>
          </a:schemeClr>
        </a:solidFill>
      </dgm:spPr>
      <dgm:t>
        <a:bodyPr/>
        <a:lstStyle/>
        <a:p>
          <a:pPr algn="ctr"/>
          <a:r>
            <a:rPr lang="de-DE" sz="1800" b="1" dirty="0">
              <a:latin typeface="Georgia" panose="02040502050405020303" pitchFamily="18" charset="0"/>
            </a:rPr>
            <a:t>Frontend</a:t>
          </a:r>
        </a:p>
        <a:p>
          <a:pPr algn="l"/>
          <a:endParaRPr lang="de-DE" sz="1800" b="1" dirty="0">
            <a:latin typeface="Georgia" panose="02040502050405020303" pitchFamily="18" charset="0"/>
          </a:endParaRPr>
        </a:p>
      </dgm:t>
    </dgm:pt>
    <dgm:pt modelId="{E514361D-76DC-44FA-8EE1-39FD541C070F}" type="parTrans" cxnId="{FD49A010-8318-406F-8CB8-6E43BB1122A8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6FB231D5-42AE-41C8-858A-8796E6CFABDF}" type="sibTrans" cxnId="{FD49A010-8318-406F-8CB8-6E43BB1122A8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33B36F5A-FA53-4164-9627-6BA01888CF7F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pPr algn="ctr"/>
          <a:r>
            <a:rPr lang="de-DE" sz="1800" b="1" dirty="0">
              <a:latin typeface="Georgia" panose="02040502050405020303" pitchFamily="18" charset="0"/>
            </a:rPr>
            <a:t>Backend</a:t>
          </a:r>
        </a:p>
        <a:p>
          <a:pPr algn="ctr"/>
          <a:endParaRPr lang="de-DE" sz="1800" dirty="0">
            <a:latin typeface="Georgia" panose="02040502050405020303" pitchFamily="18" charset="0"/>
          </a:endParaRPr>
        </a:p>
      </dgm:t>
    </dgm:pt>
    <dgm:pt modelId="{9F84470E-4784-451C-86CD-5513A0C3401F}" type="parTrans" cxnId="{D4A98996-D000-443B-B7C4-855A75F370CF}">
      <dgm:prSet/>
      <dgm:spPr/>
      <dgm:t>
        <a:bodyPr/>
        <a:lstStyle/>
        <a:p>
          <a:endParaRPr lang="de-DE"/>
        </a:p>
      </dgm:t>
    </dgm:pt>
    <dgm:pt modelId="{F44A90DF-99E6-445B-A5B1-00B4308E8D46}" type="sibTrans" cxnId="{D4A98996-D000-443B-B7C4-855A75F370CF}">
      <dgm:prSet/>
      <dgm:spPr/>
      <dgm:t>
        <a:bodyPr/>
        <a:lstStyle/>
        <a:p>
          <a:endParaRPr lang="de-DE"/>
        </a:p>
      </dgm:t>
    </dgm:pt>
    <dgm:pt modelId="{9F3B7DE8-B192-4859-8ECD-1E40B2203259}">
      <dgm:prSet phldrT="[Text]" custT="1"/>
      <dgm:spPr>
        <a:solidFill>
          <a:srgbClr val="C0CF3A"/>
        </a:solidFill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Enthält alle relevanten Daten</a:t>
          </a:r>
        </a:p>
      </dgm:t>
    </dgm:pt>
    <dgm:pt modelId="{7E88973F-FE50-4501-A69E-BD3FF8FCC78E}" type="parTrans" cxnId="{493EF820-41C1-4845-AB85-E00CE3005F55}">
      <dgm:prSet/>
      <dgm:spPr/>
      <dgm:t>
        <a:bodyPr/>
        <a:lstStyle/>
        <a:p>
          <a:endParaRPr lang="de-DE"/>
        </a:p>
      </dgm:t>
    </dgm:pt>
    <dgm:pt modelId="{BB7F2A21-2A00-4DF3-8181-A29CBCD64E48}" type="sibTrans" cxnId="{493EF820-41C1-4845-AB85-E00CE3005F55}">
      <dgm:prSet/>
      <dgm:spPr/>
      <dgm:t>
        <a:bodyPr/>
        <a:lstStyle/>
        <a:p>
          <a:endParaRPr lang="de-DE"/>
        </a:p>
      </dgm:t>
    </dgm:pt>
    <dgm:pt modelId="{6D20A6F0-56C6-4591-9D29-6720F215C251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de-DE" sz="1800" b="0" dirty="0">
              <a:solidFill>
                <a:schemeClr val="bg1"/>
              </a:solidFill>
              <a:latin typeface="Georgia" panose="02040502050405020303" pitchFamily="18" charset="0"/>
            </a:rPr>
            <a:t>Gesicherter Zugriff auf die Daten</a:t>
          </a:r>
          <a:endParaRPr lang="de-DE" sz="1800" dirty="0">
            <a:solidFill>
              <a:schemeClr val="bg1"/>
            </a:solidFill>
            <a:latin typeface="Georgia" panose="02040502050405020303" pitchFamily="18" charset="0"/>
          </a:endParaRPr>
        </a:p>
      </dgm:t>
    </dgm:pt>
    <dgm:pt modelId="{E9C34C86-28E9-4BFF-901B-40AA3B073B17}" type="parTrans" cxnId="{2BE26C73-8C42-4D9E-A652-6B2B7258E889}">
      <dgm:prSet/>
      <dgm:spPr/>
      <dgm:t>
        <a:bodyPr/>
        <a:lstStyle/>
        <a:p>
          <a:endParaRPr lang="de-DE"/>
        </a:p>
      </dgm:t>
    </dgm:pt>
    <dgm:pt modelId="{FE9E7F17-7DD4-4B78-987A-BDE1D6CD7E25}" type="sibTrans" cxnId="{2BE26C73-8C42-4D9E-A652-6B2B7258E889}">
      <dgm:prSet/>
      <dgm:spPr/>
      <dgm:t>
        <a:bodyPr/>
        <a:lstStyle/>
        <a:p>
          <a:endParaRPr lang="de-DE"/>
        </a:p>
      </dgm:t>
    </dgm:pt>
    <dgm:pt modelId="{889EEBAF-F14C-453D-98F2-ED68E1508B9C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de-DE" sz="1800" dirty="0">
              <a:solidFill>
                <a:schemeClr val="bg1"/>
              </a:solidFill>
              <a:latin typeface="Georgia" panose="02040502050405020303" pitchFamily="18" charset="0"/>
            </a:rPr>
            <a:t>Verarbeitung der Daten</a:t>
          </a:r>
        </a:p>
      </dgm:t>
    </dgm:pt>
    <dgm:pt modelId="{F0625E44-B27E-4029-9FD7-AB4759E92047}" type="parTrans" cxnId="{910B0741-4249-4DF1-882D-901CD05B0447}">
      <dgm:prSet/>
      <dgm:spPr/>
      <dgm:t>
        <a:bodyPr/>
        <a:lstStyle/>
        <a:p>
          <a:endParaRPr lang="de-DE"/>
        </a:p>
      </dgm:t>
    </dgm:pt>
    <dgm:pt modelId="{3BC734DA-40F9-435E-9661-B19BE978E6C4}" type="sibTrans" cxnId="{910B0741-4249-4DF1-882D-901CD05B0447}">
      <dgm:prSet/>
      <dgm:spPr/>
      <dgm:t>
        <a:bodyPr/>
        <a:lstStyle/>
        <a:p>
          <a:endParaRPr lang="de-DE"/>
        </a:p>
      </dgm:t>
    </dgm:pt>
    <dgm:pt modelId="{7D49E4ED-17B0-41B2-AD79-C34C27CFC7E3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de-DE" sz="1800" dirty="0">
              <a:solidFill>
                <a:schemeClr val="bg1"/>
              </a:solidFill>
              <a:latin typeface="Georgia" panose="02040502050405020303" pitchFamily="18" charset="0"/>
            </a:rPr>
            <a:t>Bereitstellung der Daten</a:t>
          </a:r>
        </a:p>
      </dgm:t>
    </dgm:pt>
    <dgm:pt modelId="{4BF79FFA-A804-4416-91AB-C93C1B5CFD2A}" type="parTrans" cxnId="{954EF783-0413-412A-9C19-01766F9FEA56}">
      <dgm:prSet/>
      <dgm:spPr/>
      <dgm:t>
        <a:bodyPr/>
        <a:lstStyle/>
        <a:p>
          <a:endParaRPr lang="de-DE"/>
        </a:p>
      </dgm:t>
    </dgm:pt>
    <dgm:pt modelId="{50A75387-AA12-4A9E-89C8-5DA99D65D5DE}" type="sibTrans" cxnId="{954EF783-0413-412A-9C19-01766F9FEA56}">
      <dgm:prSet/>
      <dgm:spPr/>
      <dgm:t>
        <a:bodyPr/>
        <a:lstStyle/>
        <a:p>
          <a:endParaRPr lang="de-DE"/>
        </a:p>
      </dgm:t>
    </dgm:pt>
    <dgm:pt modelId="{B252CCFE-D6D0-404E-BC58-9135631F4149}">
      <dgm:prSet custT="1"/>
      <dgm:spPr>
        <a:solidFill>
          <a:schemeClr val="accent3">
            <a:lumMod val="50000"/>
          </a:schemeClr>
        </a:solidFill>
      </dgm:spPr>
      <dgm:t>
        <a:bodyPr/>
        <a:lstStyle/>
        <a:p>
          <a:pPr algn="l"/>
          <a:r>
            <a:rPr lang="de-DE" sz="1800" dirty="0">
              <a:latin typeface="Georgia" panose="02040502050405020303" pitchFamily="18" charset="0"/>
            </a:rPr>
            <a:t>Darstellung der Daten</a:t>
          </a:r>
        </a:p>
      </dgm:t>
    </dgm:pt>
    <dgm:pt modelId="{59E5CA02-3479-459C-953E-7D0E10F634EE}" type="sibTrans" cxnId="{B7439143-04D3-4BC7-B48D-1B21F2762A60}">
      <dgm:prSet/>
      <dgm:spPr/>
      <dgm:t>
        <a:bodyPr/>
        <a:lstStyle/>
        <a:p>
          <a:endParaRPr lang="de-DE"/>
        </a:p>
      </dgm:t>
    </dgm:pt>
    <dgm:pt modelId="{ACC5E1B3-408B-4B40-80AC-BB117F380981}" type="parTrans" cxnId="{B7439143-04D3-4BC7-B48D-1B21F2762A60}">
      <dgm:prSet/>
      <dgm:spPr/>
      <dgm:t>
        <a:bodyPr/>
        <a:lstStyle/>
        <a:p>
          <a:endParaRPr lang="de-DE"/>
        </a:p>
      </dgm:t>
    </dgm:pt>
    <dgm:pt modelId="{B05C6563-50A8-4171-8D37-C09A398FBFE7}">
      <dgm:prSet custT="1"/>
      <dgm:spPr>
        <a:solidFill>
          <a:schemeClr val="accent3">
            <a:lumMod val="50000"/>
          </a:schemeClr>
        </a:solidFill>
      </dgm:spPr>
      <dgm:t>
        <a:bodyPr/>
        <a:lstStyle/>
        <a:p>
          <a:pPr algn="l"/>
          <a:r>
            <a:rPr lang="de-DE" sz="1800" dirty="0">
              <a:latin typeface="Georgia" panose="02040502050405020303" pitchFamily="18" charset="0"/>
            </a:rPr>
            <a:t>Interaktion mit Nutzer</a:t>
          </a:r>
        </a:p>
      </dgm:t>
    </dgm:pt>
    <dgm:pt modelId="{9729C0D4-9262-4D4A-BD45-5600E9C4924B}" type="sibTrans" cxnId="{6CB3697E-872B-4CA8-8415-7B401CE04064}">
      <dgm:prSet/>
      <dgm:spPr/>
      <dgm:t>
        <a:bodyPr/>
        <a:lstStyle/>
        <a:p>
          <a:endParaRPr lang="de-DE"/>
        </a:p>
      </dgm:t>
    </dgm:pt>
    <dgm:pt modelId="{6FE94170-1850-48C9-9E30-5DB6705724AB}" type="parTrans" cxnId="{6CB3697E-872B-4CA8-8415-7B401CE04064}">
      <dgm:prSet/>
      <dgm:spPr/>
      <dgm:t>
        <a:bodyPr/>
        <a:lstStyle/>
        <a:p>
          <a:endParaRPr lang="de-DE"/>
        </a:p>
      </dgm:t>
    </dgm:pt>
    <dgm:pt modelId="{BCFA9CCF-A799-4BF2-88AA-BF9BFA5F1D40}" type="pres">
      <dgm:prSet presAssocID="{1CB78F4F-F52C-4AEF-8054-2ABD3A72852A}" presName="Name0" presStyleCnt="0">
        <dgm:presLayoutVars>
          <dgm:dir/>
          <dgm:resizeHandles val="exact"/>
        </dgm:presLayoutVars>
      </dgm:prSet>
      <dgm:spPr/>
    </dgm:pt>
    <dgm:pt modelId="{7840D471-7AFB-49C2-B081-A325CA7BBA87}" type="pres">
      <dgm:prSet presAssocID="{1CB78F4F-F52C-4AEF-8054-2ABD3A72852A}" presName="bkgdShp" presStyleLbl="alignAccFollowNode1" presStyleIdx="0" presStyleCnt="1" custScaleX="93996" custLinFactNeighborX="624" custLinFactNeighborY="-45208"/>
      <dgm:spPr/>
    </dgm:pt>
    <dgm:pt modelId="{C943A296-4557-45DE-BE17-20AF4CF29F82}" type="pres">
      <dgm:prSet presAssocID="{1CB78F4F-F52C-4AEF-8054-2ABD3A72852A}" presName="linComp" presStyleCnt="0"/>
      <dgm:spPr/>
    </dgm:pt>
    <dgm:pt modelId="{5786C565-B798-4BAA-B3A6-BA3403666777}" type="pres">
      <dgm:prSet presAssocID="{DE16AD98-9771-43E8-B99B-78D5BD534601}" presName="compNode" presStyleCnt="0"/>
      <dgm:spPr/>
    </dgm:pt>
    <dgm:pt modelId="{ACA788B5-16D0-402A-8B6F-8C1DC8C1C4F5}" type="pres">
      <dgm:prSet presAssocID="{DE16AD98-9771-43E8-B99B-78D5BD534601}" presName="node" presStyleLbl="node1" presStyleIdx="0" presStyleCnt="3" custScaleX="102222" custLinFactNeighborX="628" custLinFactNeighborY="0">
        <dgm:presLayoutVars>
          <dgm:bulletEnabled val="1"/>
        </dgm:presLayoutVars>
      </dgm:prSet>
      <dgm:spPr/>
    </dgm:pt>
    <dgm:pt modelId="{FA115256-5C3C-40C2-8DD2-FBB0C61F1B20}" type="pres">
      <dgm:prSet presAssocID="{DE16AD98-9771-43E8-B99B-78D5BD534601}" presName="invisiNode" presStyleLbl="node1" presStyleIdx="0" presStyleCnt="3"/>
      <dgm:spPr/>
    </dgm:pt>
    <dgm:pt modelId="{2A52E74F-090A-425B-9FB1-8E1BE1F00453}" type="pres">
      <dgm:prSet presAssocID="{DE16AD98-9771-43E8-B99B-78D5BD534601}" presName="imagNode" presStyleLbl="fgImgPlace1" presStyleIdx="0" presStyleCnt="3" custScaleX="66412" custScaleY="126011" custLinFactNeighborX="-2169" custLinFactNeighborY="416"/>
      <dgm:spPr>
        <a:blipFill>
          <a:blip xmlns:r="http://schemas.openxmlformats.org/officeDocument/2006/relationships" r:embed="rId1"/>
          <a:srcRect/>
          <a:stretch>
            <a:fillRect l="-3000" r="-3000"/>
          </a:stretch>
        </a:blipFill>
      </dgm:spPr>
    </dgm:pt>
    <dgm:pt modelId="{D418FB58-5146-4E0E-B643-A061AB3B5548}" type="pres">
      <dgm:prSet presAssocID="{E6444862-3E84-4E9C-966E-C3B86CCE2816}" presName="sibTrans" presStyleLbl="sibTrans2D1" presStyleIdx="0" presStyleCnt="0"/>
      <dgm:spPr/>
    </dgm:pt>
    <dgm:pt modelId="{1F50C0AA-D84D-4FBA-8BD5-B7F05BCA5CE5}" type="pres">
      <dgm:prSet presAssocID="{33B36F5A-FA53-4164-9627-6BA01888CF7F}" presName="compNode" presStyleCnt="0"/>
      <dgm:spPr/>
    </dgm:pt>
    <dgm:pt modelId="{6ADC2C76-BC08-4F04-85FF-A3975965D7BE}" type="pres">
      <dgm:prSet presAssocID="{33B36F5A-FA53-4164-9627-6BA01888CF7F}" presName="node" presStyleLbl="node1" presStyleIdx="1" presStyleCnt="3">
        <dgm:presLayoutVars>
          <dgm:bulletEnabled val="1"/>
        </dgm:presLayoutVars>
      </dgm:prSet>
      <dgm:spPr/>
    </dgm:pt>
    <dgm:pt modelId="{E59BA13C-C472-44AE-B0AA-6ED5843D7F6E}" type="pres">
      <dgm:prSet presAssocID="{33B36F5A-FA53-4164-9627-6BA01888CF7F}" presName="invisiNode" presStyleLbl="node1" presStyleIdx="1" presStyleCnt="3"/>
      <dgm:spPr/>
    </dgm:pt>
    <dgm:pt modelId="{B097EFFC-5C31-42AD-A46D-5764D9B3EA15}" type="pres">
      <dgm:prSet presAssocID="{33B36F5A-FA53-4164-9627-6BA01888CF7F}" presName="imagNode" presStyleLbl="fgImgPlace1" presStyleIdx="1" presStyleCnt="3" custScaleX="66412" custScaleY="128389" custLinFactNeighborX="1030" custLinFactNeighborY="-223"/>
      <dgm:spPr>
        <a:blipFill>
          <a:blip xmlns:r="http://schemas.openxmlformats.org/officeDocument/2006/relationships" r:embed="rId2"/>
          <a:srcRect/>
          <a:stretch>
            <a:fillRect t="-1000" b="-1000"/>
          </a:stretch>
        </a:blipFill>
      </dgm:spPr>
    </dgm:pt>
    <dgm:pt modelId="{3E20B8D6-C7C8-4058-9675-63BF7C76BC32}" type="pres">
      <dgm:prSet presAssocID="{F44A90DF-99E6-445B-A5B1-00B4308E8D46}" presName="sibTrans" presStyleLbl="sibTrans2D1" presStyleIdx="0" presStyleCnt="0"/>
      <dgm:spPr/>
    </dgm:pt>
    <dgm:pt modelId="{C3416461-EF88-49F8-9AF1-456FE34D873E}" type="pres">
      <dgm:prSet presAssocID="{19943CF2-DDCC-4EAF-A451-D041CE0298F8}" presName="compNode" presStyleCnt="0"/>
      <dgm:spPr/>
    </dgm:pt>
    <dgm:pt modelId="{25BDD1DC-288A-4E52-9376-776EBEE2E617}" type="pres">
      <dgm:prSet presAssocID="{19943CF2-DDCC-4EAF-A451-D041CE0298F8}" presName="node" presStyleLbl="node1" presStyleIdx="2" presStyleCnt="3">
        <dgm:presLayoutVars>
          <dgm:bulletEnabled val="1"/>
        </dgm:presLayoutVars>
      </dgm:prSet>
      <dgm:spPr/>
    </dgm:pt>
    <dgm:pt modelId="{F7E8BB36-825B-4540-877C-80CF29146DCF}" type="pres">
      <dgm:prSet presAssocID="{19943CF2-DDCC-4EAF-A451-D041CE0298F8}" presName="invisiNode" presStyleLbl="node1" presStyleIdx="2" presStyleCnt="3"/>
      <dgm:spPr/>
    </dgm:pt>
    <dgm:pt modelId="{35A55408-5DEB-4AFB-AA1D-9A41E6229047}" type="pres">
      <dgm:prSet presAssocID="{19943CF2-DDCC-4EAF-A451-D041CE0298F8}" presName="imagNode" presStyleLbl="fgImgPlace1" presStyleIdx="2" presStyleCnt="3" custScaleX="66412" custScaleY="12838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</dgm:ptLst>
  <dgm:cxnLst>
    <dgm:cxn modelId="{3B1B9702-4415-4516-968B-3DAE7EFA3D64}" type="presOf" srcId="{19943CF2-DDCC-4EAF-A451-D041CE0298F8}" destId="{25BDD1DC-288A-4E52-9376-776EBEE2E617}" srcOrd="0" destOrd="0" presId="urn:microsoft.com/office/officeart/2005/8/layout/pList2"/>
    <dgm:cxn modelId="{97C63E0A-B0CF-4555-A989-216A6D599523}" type="presOf" srcId="{E6444862-3E84-4E9C-966E-C3B86CCE2816}" destId="{D418FB58-5146-4E0E-B643-A061AB3B5548}" srcOrd="0" destOrd="0" presId="urn:microsoft.com/office/officeart/2005/8/layout/pList2"/>
    <dgm:cxn modelId="{FD49A010-8318-406F-8CB8-6E43BB1122A8}" srcId="{1CB78F4F-F52C-4AEF-8054-2ABD3A72852A}" destId="{19943CF2-DDCC-4EAF-A451-D041CE0298F8}" srcOrd="2" destOrd="0" parTransId="{E514361D-76DC-44FA-8EE1-39FD541C070F}" sibTransId="{6FB231D5-42AE-41C8-858A-8796E6CFABDF}"/>
    <dgm:cxn modelId="{168E9014-A395-433D-996D-9BADD4EB30B6}" type="presOf" srcId="{DE16AD98-9771-43E8-B99B-78D5BD534601}" destId="{ACA788B5-16D0-402A-8B6F-8C1DC8C1C4F5}" srcOrd="0" destOrd="0" presId="urn:microsoft.com/office/officeart/2005/8/layout/pList2"/>
    <dgm:cxn modelId="{E9666C19-5C1A-49C0-BC61-E3AF29738AFF}" type="presOf" srcId="{B05C6563-50A8-4171-8D37-C09A398FBFE7}" destId="{25BDD1DC-288A-4E52-9376-776EBEE2E617}" srcOrd="0" destOrd="2" presId="urn:microsoft.com/office/officeart/2005/8/layout/pList2"/>
    <dgm:cxn modelId="{493EF820-41C1-4845-AB85-E00CE3005F55}" srcId="{DE16AD98-9771-43E8-B99B-78D5BD534601}" destId="{9F3B7DE8-B192-4859-8ECD-1E40B2203259}" srcOrd="0" destOrd="0" parTransId="{7E88973F-FE50-4501-A69E-BD3FF8FCC78E}" sibTransId="{BB7F2A21-2A00-4DF3-8181-A29CBCD64E48}"/>
    <dgm:cxn modelId="{B5598121-5200-4D4B-B069-A451A91F992A}" type="presOf" srcId="{F44A90DF-99E6-445B-A5B1-00B4308E8D46}" destId="{3E20B8D6-C7C8-4058-9675-63BF7C76BC32}" srcOrd="0" destOrd="0" presId="urn:microsoft.com/office/officeart/2005/8/layout/pList2"/>
    <dgm:cxn modelId="{910B0741-4249-4DF1-882D-901CD05B0447}" srcId="{33B36F5A-FA53-4164-9627-6BA01888CF7F}" destId="{889EEBAF-F14C-453D-98F2-ED68E1508B9C}" srcOrd="1" destOrd="0" parTransId="{F0625E44-B27E-4029-9FD7-AB4759E92047}" sibTransId="{3BC734DA-40F9-435E-9661-B19BE978E6C4}"/>
    <dgm:cxn modelId="{B7439143-04D3-4BC7-B48D-1B21F2762A60}" srcId="{19943CF2-DDCC-4EAF-A451-D041CE0298F8}" destId="{B252CCFE-D6D0-404E-BC58-9135631F4149}" srcOrd="0" destOrd="0" parTransId="{ACC5E1B3-408B-4B40-80AC-BB117F380981}" sibTransId="{59E5CA02-3479-459C-953E-7D0E10F634EE}"/>
    <dgm:cxn modelId="{74574170-1593-435A-A2C9-3E9768417EAE}" type="presOf" srcId="{9F3B7DE8-B192-4859-8ECD-1E40B2203259}" destId="{ACA788B5-16D0-402A-8B6F-8C1DC8C1C4F5}" srcOrd="0" destOrd="1" presId="urn:microsoft.com/office/officeart/2005/8/layout/pList2"/>
    <dgm:cxn modelId="{2BE26C73-8C42-4D9E-A652-6B2B7258E889}" srcId="{33B36F5A-FA53-4164-9627-6BA01888CF7F}" destId="{6D20A6F0-56C6-4591-9D29-6720F215C251}" srcOrd="0" destOrd="0" parTransId="{E9C34C86-28E9-4BFF-901B-40AA3B073B17}" sibTransId="{FE9E7F17-7DD4-4B78-987A-BDE1D6CD7E25}"/>
    <dgm:cxn modelId="{6CB3697E-872B-4CA8-8415-7B401CE04064}" srcId="{19943CF2-DDCC-4EAF-A451-D041CE0298F8}" destId="{B05C6563-50A8-4171-8D37-C09A398FBFE7}" srcOrd="1" destOrd="0" parTransId="{6FE94170-1850-48C9-9E30-5DB6705724AB}" sibTransId="{9729C0D4-9262-4D4A-BD45-5600E9C4924B}"/>
    <dgm:cxn modelId="{B8B28281-501E-4B55-B1AE-E00B29A15739}" type="presOf" srcId="{B252CCFE-D6D0-404E-BC58-9135631F4149}" destId="{25BDD1DC-288A-4E52-9376-776EBEE2E617}" srcOrd="0" destOrd="1" presId="urn:microsoft.com/office/officeart/2005/8/layout/pList2"/>
    <dgm:cxn modelId="{954EF783-0413-412A-9C19-01766F9FEA56}" srcId="{33B36F5A-FA53-4164-9627-6BA01888CF7F}" destId="{7D49E4ED-17B0-41B2-AD79-C34C27CFC7E3}" srcOrd="2" destOrd="0" parTransId="{4BF79FFA-A804-4416-91AB-C93C1B5CFD2A}" sibTransId="{50A75387-AA12-4A9E-89C8-5DA99D65D5DE}"/>
    <dgm:cxn modelId="{D4A98996-D000-443B-B7C4-855A75F370CF}" srcId="{1CB78F4F-F52C-4AEF-8054-2ABD3A72852A}" destId="{33B36F5A-FA53-4164-9627-6BA01888CF7F}" srcOrd="1" destOrd="0" parTransId="{9F84470E-4784-451C-86CD-5513A0C3401F}" sibTransId="{F44A90DF-99E6-445B-A5B1-00B4308E8D46}"/>
    <dgm:cxn modelId="{384E68B1-79B6-416E-9A1F-4B5B77BD3161}" type="presOf" srcId="{889EEBAF-F14C-453D-98F2-ED68E1508B9C}" destId="{6ADC2C76-BC08-4F04-85FF-A3975965D7BE}" srcOrd="0" destOrd="2" presId="urn:microsoft.com/office/officeart/2005/8/layout/pList2"/>
    <dgm:cxn modelId="{38DED7B5-577B-4DB6-BFD1-F66CB97EFA1D}" srcId="{1CB78F4F-F52C-4AEF-8054-2ABD3A72852A}" destId="{DE16AD98-9771-43E8-B99B-78D5BD534601}" srcOrd="0" destOrd="0" parTransId="{73D48EF3-C73A-405A-9E44-7F5664AB3FF8}" sibTransId="{E6444862-3E84-4E9C-966E-C3B86CCE2816}"/>
    <dgm:cxn modelId="{1F7240BA-D768-4E7F-8B8C-ACBFD8098854}" type="presOf" srcId="{1CB78F4F-F52C-4AEF-8054-2ABD3A72852A}" destId="{BCFA9CCF-A799-4BF2-88AA-BF9BFA5F1D40}" srcOrd="0" destOrd="0" presId="urn:microsoft.com/office/officeart/2005/8/layout/pList2"/>
    <dgm:cxn modelId="{9F12F7D9-03B1-424E-AB64-8E9474B5F577}" type="presOf" srcId="{7D49E4ED-17B0-41B2-AD79-C34C27CFC7E3}" destId="{6ADC2C76-BC08-4F04-85FF-A3975965D7BE}" srcOrd="0" destOrd="3" presId="urn:microsoft.com/office/officeart/2005/8/layout/pList2"/>
    <dgm:cxn modelId="{17CF61DC-B877-4AA0-9025-30A2B09E920F}" type="presOf" srcId="{33B36F5A-FA53-4164-9627-6BA01888CF7F}" destId="{6ADC2C76-BC08-4F04-85FF-A3975965D7BE}" srcOrd="0" destOrd="0" presId="urn:microsoft.com/office/officeart/2005/8/layout/pList2"/>
    <dgm:cxn modelId="{E5EFD2EA-5096-4062-B09F-3D80C3E920E2}" type="presOf" srcId="{6D20A6F0-56C6-4591-9D29-6720F215C251}" destId="{6ADC2C76-BC08-4F04-85FF-A3975965D7BE}" srcOrd="0" destOrd="1" presId="urn:microsoft.com/office/officeart/2005/8/layout/pList2"/>
    <dgm:cxn modelId="{CAB6DA2C-6F75-4B13-A9B7-E0B62F0FE461}" type="presParOf" srcId="{BCFA9CCF-A799-4BF2-88AA-BF9BFA5F1D40}" destId="{7840D471-7AFB-49C2-B081-A325CA7BBA87}" srcOrd="0" destOrd="0" presId="urn:microsoft.com/office/officeart/2005/8/layout/pList2"/>
    <dgm:cxn modelId="{1E182972-0810-46ED-B1EC-46A8ECAF13F7}" type="presParOf" srcId="{BCFA9CCF-A799-4BF2-88AA-BF9BFA5F1D40}" destId="{C943A296-4557-45DE-BE17-20AF4CF29F82}" srcOrd="1" destOrd="0" presId="urn:microsoft.com/office/officeart/2005/8/layout/pList2"/>
    <dgm:cxn modelId="{477F7222-7C03-42E3-9714-4031EDF177C2}" type="presParOf" srcId="{C943A296-4557-45DE-BE17-20AF4CF29F82}" destId="{5786C565-B798-4BAA-B3A6-BA3403666777}" srcOrd="0" destOrd="0" presId="urn:microsoft.com/office/officeart/2005/8/layout/pList2"/>
    <dgm:cxn modelId="{C6545480-B860-41AE-89B9-0B0E431A2B67}" type="presParOf" srcId="{5786C565-B798-4BAA-B3A6-BA3403666777}" destId="{ACA788B5-16D0-402A-8B6F-8C1DC8C1C4F5}" srcOrd="0" destOrd="0" presId="urn:microsoft.com/office/officeart/2005/8/layout/pList2"/>
    <dgm:cxn modelId="{1F194CF1-5AB8-4C87-9C6B-3453EB6DFD26}" type="presParOf" srcId="{5786C565-B798-4BAA-B3A6-BA3403666777}" destId="{FA115256-5C3C-40C2-8DD2-FBB0C61F1B20}" srcOrd="1" destOrd="0" presId="urn:microsoft.com/office/officeart/2005/8/layout/pList2"/>
    <dgm:cxn modelId="{D834C224-BAC5-41DD-8F83-841184533B48}" type="presParOf" srcId="{5786C565-B798-4BAA-B3A6-BA3403666777}" destId="{2A52E74F-090A-425B-9FB1-8E1BE1F00453}" srcOrd="2" destOrd="0" presId="urn:microsoft.com/office/officeart/2005/8/layout/pList2"/>
    <dgm:cxn modelId="{0773DC72-CD54-42DA-BFB6-E3BF7CEBBCE5}" type="presParOf" srcId="{C943A296-4557-45DE-BE17-20AF4CF29F82}" destId="{D418FB58-5146-4E0E-B643-A061AB3B5548}" srcOrd="1" destOrd="0" presId="urn:microsoft.com/office/officeart/2005/8/layout/pList2"/>
    <dgm:cxn modelId="{D0997ABF-053D-404F-AC97-1BF53FB307B4}" type="presParOf" srcId="{C943A296-4557-45DE-BE17-20AF4CF29F82}" destId="{1F50C0AA-D84D-4FBA-8BD5-B7F05BCA5CE5}" srcOrd="2" destOrd="0" presId="urn:microsoft.com/office/officeart/2005/8/layout/pList2"/>
    <dgm:cxn modelId="{C143F045-67BE-4C91-997E-3482115C22D2}" type="presParOf" srcId="{1F50C0AA-D84D-4FBA-8BD5-B7F05BCA5CE5}" destId="{6ADC2C76-BC08-4F04-85FF-A3975965D7BE}" srcOrd="0" destOrd="0" presId="urn:microsoft.com/office/officeart/2005/8/layout/pList2"/>
    <dgm:cxn modelId="{78266125-67D3-43E6-B388-289FE6EE024F}" type="presParOf" srcId="{1F50C0AA-D84D-4FBA-8BD5-B7F05BCA5CE5}" destId="{E59BA13C-C472-44AE-B0AA-6ED5843D7F6E}" srcOrd="1" destOrd="0" presId="urn:microsoft.com/office/officeart/2005/8/layout/pList2"/>
    <dgm:cxn modelId="{EA016BEF-660A-48D3-9E8C-A054D329A1D6}" type="presParOf" srcId="{1F50C0AA-D84D-4FBA-8BD5-B7F05BCA5CE5}" destId="{B097EFFC-5C31-42AD-A46D-5764D9B3EA15}" srcOrd="2" destOrd="0" presId="urn:microsoft.com/office/officeart/2005/8/layout/pList2"/>
    <dgm:cxn modelId="{B4883AAA-1568-4B4D-B85B-999D5FC03630}" type="presParOf" srcId="{C943A296-4557-45DE-BE17-20AF4CF29F82}" destId="{3E20B8D6-C7C8-4058-9675-63BF7C76BC32}" srcOrd="3" destOrd="0" presId="urn:microsoft.com/office/officeart/2005/8/layout/pList2"/>
    <dgm:cxn modelId="{527686D7-4F4D-47C8-81A2-8B732CF8C292}" type="presParOf" srcId="{C943A296-4557-45DE-BE17-20AF4CF29F82}" destId="{C3416461-EF88-49F8-9AF1-456FE34D873E}" srcOrd="4" destOrd="0" presId="urn:microsoft.com/office/officeart/2005/8/layout/pList2"/>
    <dgm:cxn modelId="{95239E5A-0F7A-45EF-98CF-E5A31144E8D1}" type="presParOf" srcId="{C3416461-EF88-49F8-9AF1-456FE34D873E}" destId="{25BDD1DC-288A-4E52-9376-776EBEE2E617}" srcOrd="0" destOrd="0" presId="urn:microsoft.com/office/officeart/2005/8/layout/pList2"/>
    <dgm:cxn modelId="{1A5B263A-CBA8-4C21-81CD-B9C7920B950E}" type="presParOf" srcId="{C3416461-EF88-49F8-9AF1-456FE34D873E}" destId="{F7E8BB36-825B-4540-877C-80CF29146DCF}" srcOrd="1" destOrd="0" presId="urn:microsoft.com/office/officeart/2005/8/layout/pList2"/>
    <dgm:cxn modelId="{E6B4FC79-5555-42AC-9636-670F2CA7C84F}" type="presParOf" srcId="{C3416461-EF88-49F8-9AF1-456FE34D873E}" destId="{35A55408-5DEB-4AFB-AA1D-9A41E6229047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CB78F4F-F52C-4AEF-8054-2ABD3A72852A}" type="doc">
      <dgm:prSet loTypeId="urn:microsoft.com/office/officeart/2005/8/layout/pList2" loCatId="list" qsTypeId="urn:microsoft.com/office/officeart/2005/8/quickstyle/simple1" qsCatId="simple" csTypeId="urn:microsoft.com/office/officeart/2005/8/colors/accent3_2" csCatId="accent3" phldr="1"/>
      <dgm:spPr/>
    </dgm:pt>
    <dgm:pt modelId="{DE16AD98-9771-43E8-B99B-78D5BD534601}">
      <dgm:prSet phldrT="[Text]" custT="1"/>
      <dgm:spPr>
        <a:solidFill>
          <a:srgbClr val="C0CF3A"/>
        </a:solidFill>
      </dgm:spPr>
      <dgm:t>
        <a:bodyPr/>
        <a:lstStyle/>
        <a:p>
          <a:pPr algn="ctr"/>
          <a:r>
            <a:rPr lang="de-DE" sz="1800" b="1" dirty="0">
              <a:latin typeface="Georgia" panose="02040502050405020303" pitchFamily="18" charset="0"/>
            </a:rPr>
            <a:t>Virtual Reality (VR)</a:t>
          </a:r>
        </a:p>
        <a:p>
          <a:pPr algn="ctr"/>
          <a:endParaRPr lang="de-DE" sz="1800" dirty="0">
            <a:latin typeface="Georgia" panose="02040502050405020303" pitchFamily="18" charset="0"/>
          </a:endParaRPr>
        </a:p>
      </dgm:t>
    </dgm:pt>
    <dgm:pt modelId="{73D48EF3-C73A-405A-9E44-7F5664AB3FF8}" type="parTrans" cxnId="{38DED7B5-577B-4DB6-BFD1-F66CB97EFA1D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E6444862-3E84-4E9C-966E-C3B86CCE2816}" type="sibTrans" cxnId="{38DED7B5-577B-4DB6-BFD1-F66CB97EFA1D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19943CF2-DDCC-4EAF-A451-D041CE0298F8}">
      <dgm:prSet phldrT="[Text]" custT="1"/>
      <dgm:spPr/>
      <dgm:t>
        <a:bodyPr/>
        <a:lstStyle/>
        <a:p>
          <a:pPr algn="ctr"/>
          <a:r>
            <a:rPr lang="de-DE" sz="1800" b="1" dirty="0">
              <a:latin typeface="Georgia" panose="02040502050405020303" pitchFamily="18" charset="0"/>
            </a:rPr>
            <a:t>Mixed Reality (MR)</a:t>
          </a:r>
        </a:p>
        <a:p>
          <a:pPr algn="l"/>
          <a:endParaRPr lang="de-DE" sz="1800" b="1" dirty="0">
            <a:latin typeface="Georgia" panose="02040502050405020303" pitchFamily="18" charset="0"/>
          </a:endParaRPr>
        </a:p>
      </dgm:t>
    </dgm:pt>
    <dgm:pt modelId="{E514361D-76DC-44FA-8EE1-39FD541C070F}" type="parTrans" cxnId="{FD49A010-8318-406F-8CB8-6E43BB1122A8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6FB231D5-42AE-41C8-858A-8796E6CFABDF}" type="sibTrans" cxnId="{FD49A010-8318-406F-8CB8-6E43BB1122A8}">
      <dgm:prSet/>
      <dgm:spPr/>
      <dgm:t>
        <a:bodyPr/>
        <a:lstStyle/>
        <a:p>
          <a:endParaRPr lang="de-DE" sz="1800">
            <a:latin typeface="Georgia" panose="02040502050405020303" pitchFamily="18" charset="0"/>
          </a:endParaRPr>
        </a:p>
      </dgm:t>
    </dgm:pt>
    <dgm:pt modelId="{33B36F5A-FA53-4164-9627-6BA01888CF7F}">
      <dgm:prSet phldrT="[Text]" custT="1"/>
      <dgm:spPr/>
      <dgm:t>
        <a:bodyPr/>
        <a:lstStyle/>
        <a:p>
          <a:pPr algn="ctr"/>
          <a:r>
            <a:rPr lang="de-DE" sz="1800" b="1" dirty="0" err="1">
              <a:latin typeface="Georgia" panose="02040502050405020303" pitchFamily="18" charset="0"/>
            </a:rPr>
            <a:t>Augmented</a:t>
          </a:r>
          <a:r>
            <a:rPr lang="de-DE" sz="1800" b="1" dirty="0">
              <a:latin typeface="Georgia" panose="02040502050405020303" pitchFamily="18" charset="0"/>
            </a:rPr>
            <a:t> Reality (AR)</a:t>
          </a:r>
        </a:p>
        <a:p>
          <a:pPr algn="ctr"/>
          <a:endParaRPr lang="de-DE" sz="1800" dirty="0">
            <a:latin typeface="Georgia" panose="02040502050405020303" pitchFamily="18" charset="0"/>
          </a:endParaRPr>
        </a:p>
      </dgm:t>
    </dgm:pt>
    <dgm:pt modelId="{9F84470E-4784-451C-86CD-5513A0C3401F}" type="parTrans" cxnId="{D4A98996-D000-443B-B7C4-855A75F370CF}">
      <dgm:prSet/>
      <dgm:spPr/>
      <dgm:t>
        <a:bodyPr/>
        <a:lstStyle/>
        <a:p>
          <a:endParaRPr lang="de-DE"/>
        </a:p>
      </dgm:t>
    </dgm:pt>
    <dgm:pt modelId="{F44A90DF-99E6-445B-A5B1-00B4308E8D46}" type="sibTrans" cxnId="{D4A98996-D000-443B-B7C4-855A75F370CF}">
      <dgm:prSet/>
      <dgm:spPr/>
      <dgm:t>
        <a:bodyPr/>
        <a:lstStyle/>
        <a:p>
          <a:endParaRPr lang="de-DE"/>
        </a:p>
      </dgm:t>
    </dgm:pt>
    <dgm:pt modelId="{9F3B7DE8-B192-4859-8ECD-1E40B2203259}">
      <dgm:prSet phldrT="[Text]" custT="1"/>
      <dgm:spPr>
        <a:solidFill>
          <a:srgbClr val="C0CF3A"/>
        </a:solidFill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Rein virtuelle Welt</a:t>
          </a:r>
        </a:p>
      </dgm:t>
    </dgm:pt>
    <dgm:pt modelId="{7E88973F-FE50-4501-A69E-BD3FF8FCC78E}" type="parTrans" cxnId="{493EF820-41C1-4845-AB85-E00CE3005F55}">
      <dgm:prSet/>
      <dgm:spPr/>
      <dgm:t>
        <a:bodyPr/>
        <a:lstStyle/>
        <a:p>
          <a:endParaRPr lang="de-DE"/>
        </a:p>
      </dgm:t>
    </dgm:pt>
    <dgm:pt modelId="{BB7F2A21-2A00-4DF3-8181-A29CBCD64E48}" type="sibTrans" cxnId="{493EF820-41C1-4845-AB85-E00CE3005F55}">
      <dgm:prSet/>
      <dgm:spPr/>
      <dgm:t>
        <a:bodyPr/>
        <a:lstStyle/>
        <a:p>
          <a:endParaRPr lang="de-DE"/>
        </a:p>
      </dgm:t>
    </dgm:pt>
    <dgm:pt modelId="{75EEE286-333F-43F2-A88C-CD7460A5A2B6}">
      <dgm:prSet phldrT="[Text]" custT="1"/>
      <dgm:spPr>
        <a:solidFill>
          <a:srgbClr val="C0CF3A"/>
        </a:solidFill>
      </dgm:spPr>
      <dgm:t>
        <a:bodyPr/>
        <a:lstStyle/>
        <a:p>
          <a:r>
            <a:rPr lang="de-DE" sz="1800" dirty="0">
              <a:latin typeface="Georgia" panose="02040502050405020303" pitchFamily="18" charset="0"/>
            </a:rPr>
            <a:t>Interaktionen nur in virtueller Welt</a:t>
          </a:r>
        </a:p>
      </dgm:t>
    </dgm:pt>
    <dgm:pt modelId="{07EBDC77-9A79-4637-AF5E-9CB49905FF62}" type="parTrans" cxnId="{EDA25B95-95DE-42A1-B4C3-F6C01927385B}">
      <dgm:prSet/>
      <dgm:spPr/>
      <dgm:t>
        <a:bodyPr/>
        <a:lstStyle/>
        <a:p>
          <a:endParaRPr lang="de-DE"/>
        </a:p>
      </dgm:t>
    </dgm:pt>
    <dgm:pt modelId="{2771D800-CA66-4078-B66E-6AD8FE80A0B2}" type="sibTrans" cxnId="{EDA25B95-95DE-42A1-B4C3-F6C01927385B}">
      <dgm:prSet/>
      <dgm:spPr/>
      <dgm:t>
        <a:bodyPr/>
        <a:lstStyle/>
        <a:p>
          <a:endParaRPr lang="de-DE"/>
        </a:p>
      </dgm:t>
    </dgm:pt>
    <dgm:pt modelId="{6D20A6F0-56C6-4591-9D29-6720F215C251}">
      <dgm:prSet phldrT="[Text]" custT="1"/>
      <dgm:spPr/>
      <dgm:t>
        <a:bodyPr/>
        <a:lstStyle/>
        <a:p>
          <a:r>
            <a:rPr lang="de-DE" sz="1800" b="0" dirty="0">
              <a:solidFill>
                <a:schemeClr val="bg1"/>
              </a:solidFill>
              <a:latin typeface="Georgia" panose="02040502050405020303" pitchFamily="18" charset="0"/>
            </a:rPr>
            <a:t>Reale Welt mit virtuellen Objekten</a:t>
          </a:r>
          <a:endParaRPr lang="de-DE" sz="1800" dirty="0">
            <a:solidFill>
              <a:schemeClr val="bg1"/>
            </a:solidFill>
            <a:latin typeface="Georgia" panose="02040502050405020303" pitchFamily="18" charset="0"/>
          </a:endParaRPr>
        </a:p>
      </dgm:t>
    </dgm:pt>
    <dgm:pt modelId="{E9C34C86-28E9-4BFF-901B-40AA3B073B17}" type="parTrans" cxnId="{2BE26C73-8C42-4D9E-A652-6B2B7258E889}">
      <dgm:prSet/>
      <dgm:spPr/>
      <dgm:t>
        <a:bodyPr/>
        <a:lstStyle/>
        <a:p>
          <a:endParaRPr lang="de-DE"/>
        </a:p>
      </dgm:t>
    </dgm:pt>
    <dgm:pt modelId="{FE9E7F17-7DD4-4B78-987A-BDE1D6CD7E25}" type="sibTrans" cxnId="{2BE26C73-8C42-4D9E-A652-6B2B7258E889}">
      <dgm:prSet/>
      <dgm:spPr/>
      <dgm:t>
        <a:bodyPr/>
        <a:lstStyle/>
        <a:p>
          <a:endParaRPr lang="de-DE"/>
        </a:p>
      </dgm:t>
    </dgm:pt>
    <dgm:pt modelId="{7A2CD5E8-37E6-42B6-851C-1CD662EC26D5}">
      <dgm:prSet custT="1"/>
      <dgm:spPr/>
      <dgm:t>
        <a:bodyPr/>
        <a:lstStyle/>
        <a:p>
          <a:r>
            <a:rPr lang="de-DE" sz="1800" dirty="0">
              <a:solidFill>
                <a:schemeClr val="bg1"/>
              </a:solidFill>
              <a:latin typeface="Georgia" panose="02040502050405020303" pitchFamily="18" charset="0"/>
            </a:rPr>
            <a:t>Interaktionen begrenzt mit virtuellen Objekten</a:t>
          </a:r>
        </a:p>
      </dgm:t>
    </dgm:pt>
    <dgm:pt modelId="{4848DABA-740B-4C5A-8F04-83993342B958}" type="parTrans" cxnId="{229A59C8-D63C-48E3-AD0E-FE4A99259BA1}">
      <dgm:prSet/>
      <dgm:spPr/>
      <dgm:t>
        <a:bodyPr/>
        <a:lstStyle/>
        <a:p>
          <a:endParaRPr lang="de-DE"/>
        </a:p>
      </dgm:t>
    </dgm:pt>
    <dgm:pt modelId="{9D3C3534-4B07-4245-89B4-E156E36DAECA}" type="sibTrans" cxnId="{229A59C8-D63C-48E3-AD0E-FE4A99259BA1}">
      <dgm:prSet/>
      <dgm:spPr/>
      <dgm:t>
        <a:bodyPr/>
        <a:lstStyle/>
        <a:p>
          <a:endParaRPr lang="de-DE"/>
        </a:p>
      </dgm:t>
    </dgm:pt>
    <dgm:pt modelId="{8D79FA4A-EA95-4111-A274-EDDF7456C809}">
      <dgm:prSet phldrT="[Text]" custT="1"/>
      <dgm:spPr>
        <a:solidFill>
          <a:srgbClr val="C0CF3A"/>
        </a:solidFill>
      </dgm:spPr>
      <dgm:t>
        <a:bodyPr/>
        <a:lstStyle/>
        <a:p>
          <a:endParaRPr lang="de-DE" sz="1800" dirty="0">
            <a:latin typeface="Georgia" panose="02040502050405020303" pitchFamily="18" charset="0"/>
          </a:endParaRPr>
        </a:p>
      </dgm:t>
    </dgm:pt>
    <dgm:pt modelId="{B36E0000-2D48-4CC5-BB59-7729D356009A}" type="parTrans" cxnId="{DBB868CD-7AEE-4087-B527-6A33B9FBF7E5}">
      <dgm:prSet/>
      <dgm:spPr/>
      <dgm:t>
        <a:bodyPr/>
        <a:lstStyle/>
        <a:p>
          <a:endParaRPr lang="de-DE"/>
        </a:p>
      </dgm:t>
    </dgm:pt>
    <dgm:pt modelId="{DF459CB5-CF8D-48A9-A3AC-2A0E291F6382}" type="sibTrans" cxnId="{DBB868CD-7AEE-4087-B527-6A33B9FBF7E5}">
      <dgm:prSet/>
      <dgm:spPr/>
      <dgm:t>
        <a:bodyPr/>
        <a:lstStyle/>
        <a:p>
          <a:endParaRPr lang="de-DE"/>
        </a:p>
      </dgm:t>
    </dgm:pt>
    <dgm:pt modelId="{B252CCFE-D6D0-404E-BC58-9135631F4149}">
      <dgm:prSet custT="1"/>
      <dgm:spPr/>
      <dgm:t>
        <a:bodyPr/>
        <a:lstStyle/>
        <a:p>
          <a:pPr algn="l"/>
          <a:r>
            <a:rPr lang="de-DE" sz="1800" dirty="0">
              <a:latin typeface="Georgia" panose="02040502050405020303" pitchFamily="18" charset="0"/>
            </a:rPr>
            <a:t>Kombination aus realer und virtueller Welt</a:t>
          </a:r>
        </a:p>
      </dgm:t>
    </dgm:pt>
    <dgm:pt modelId="{ACC5E1B3-408B-4B40-80AC-BB117F380981}" type="parTrans" cxnId="{B7439143-04D3-4BC7-B48D-1B21F2762A60}">
      <dgm:prSet/>
      <dgm:spPr/>
      <dgm:t>
        <a:bodyPr/>
        <a:lstStyle/>
        <a:p>
          <a:endParaRPr lang="de-DE"/>
        </a:p>
      </dgm:t>
    </dgm:pt>
    <dgm:pt modelId="{59E5CA02-3479-459C-953E-7D0E10F634EE}" type="sibTrans" cxnId="{B7439143-04D3-4BC7-B48D-1B21F2762A60}">
      <dgm:prSet/>
      <dgm:spPr/>
      <dgm:t>
        <a:bodyPr/>
        <a:lstStyle/>
        <a:p>
          <a:endParaRPr lang="de-DE"/>
        </a:p>
      </dgm:t>
    </dgm:pt>
    <dgm:pt modelId="{B05C6563-50A8-4171-8D37-C09A398FBFE7}">
      <dgm:prSet custT="1"/>
      <dgm:spPr/>
      <dgm:t>
        <a:bodyPr/>
        <a:lstStyle/>
        <a:p>
          <a:pPr algn="l"/>
          <a:r>
            <a:rPr lang="de-DE" sz="1800" dirty="0">
              <a:latin typeface="Georgia" panose="02040502050405020303" pitchFamily="18" charset="0"/>
            </a:rPr>
            <a:t>Interaktion zwischen realen und digitalen Objekten möglich</a:t>
          </a:r>
        </a:p>
      </dgm:t>
    </dgm:pt>
    <dgm:pt modelId="{6FE94170-1850-48C9-9E30-5DB6705724AB}" type="parTrans" cxnId="{6CB3697E-872B-4CA8-8415-7B401CE04064}">
      <dgm:prSet/>
      <dgm:spPr/>
      <dgm:t>
        <a:bodyPr/>
        <a:lstStyle/>
        <a:p>
          <a:endParaRPr lang="de-DE"/>
        </a:p>
      </dgm:t>
    </dgm:pt>
    <dgm:pt modelId="{9729C0D4-9262-4D4A-BD45-5600E9C4924B}" type="sibTrans" cxnId="{6CB3697E-872B-4CA8-8415-7B401CE04064}">
      <dgm:prSet/>
      <dgm:spPr/>
      <dgm:t>
        <a:bodyPr/>
        <a:lstStyle/>
        <a:p>
          <a:endParaRPr lang="de-DE"/>
        </a:p>
      </dgm:t>
    </dgm:pt>
    <dgm:pt modelId="{BCFA9CCF-A799-4BF2-88AA-BF9BFA5F1D40}" type="pres">
      <dgm:prSet presAssocID="{1CB78F4F-F52C-4AEF-8054-2ABD3A72852A}" presName="Name0" presStyleCnt="0">
        <dgm:presLayoutVars>
          <dgm:dir/>
          <dgm:resizeHandles val="exact"/>
        </dgm:presLayoutVars>
      </dgm:prSet>
      <dgm:spPr/>
    </dgm:pt>
    <dgm:pt modelId="{7840D471-7AFB-49C2-B081-A325CA7BBA87}" type="pres">
      <dgm:prSet presAssocID="{1CB78F4F-F52C-4AEF-8054-2ABD3A72852A}" presName="bkgdShp" presStyleLbl="alignAccFollowNode1" presStyleIdx="0" presStyleCnt="1" custScaleX="93996"/>
      <dgm:spPr/>
    </dgm:pt>
    <dgm:pt modelId="{C943A296-4557-45DE-BE17-20AF4CF29F82}" type="pres">
      <dgm:prSet presAssocID="{1CB78F4F-F52C-4AEF-8054-2ABD3A72852A}" presName="linComp" presStyleCnt="0"/>
      <dgm:spPr/>
    </dgm:pt>
    <dgm:pt modelId="{5786C565-B798-4BAA-B3A6-BA3403666777}" type="pres">
      <dgm:prSet presAssocID="{DE16AD98-9771-43E8-B99B-78D5BD534601}" presName="compNode" presStyleCnt="0"/>
      <dgm:spPr/>
    </dgm:pt>
    <dgm:pt modelId="{ACA788B5-16D0-402A-8B6F-8C1DC8C1C4F5}" type="pres">
      <dgm:prSet presAssocID="{DE16AD98-9771-43E8-B99B-78D5BD534601}" presName="node" presStyleLbl="node1" presStyleIdx="0" presStyleCnt="3">
        <dgm:presLayoutVars>
          <dgm:bulletEnabled val="1"/>
        </dgm:presLayoutVars>
      </dgm:prSet>
      <dgm:spPr/>
    </dgm:pt>
    <dgm:pt modelId="{FA115256-5C3C-40C2-8DD2-FBB0C61F1B20}" type="pres">
      <dgm:prSet presAssocID="{DE16AD98-9771-43E8-B99B-78D5BD534601}" presName="invisiNode" presStyleLbl="node1" presStyleIdx="0" presStyleCnt="3"/>
      <dgm:spPr/>
    </dgm:pt>
    <dgm:pt modelId="{2A52E74F-090A-425B-9FB1-8E1BE1F00453}" type="pres">
      <dgm:prSet presAssocID="{DE16AD98-9771-43E8-B99B-78D5BD534601}" presName="imagNode" presStyleLbl="fgImgPlace1" presStyleIdx="0" presStyleCnt="3" custScaleX="66412" custScaleY="128321" custLinFactNeighborX="-2169" custLinFactNeighborY="416"/>
      <dgm:spPr/>
    </dgm:pt>
    <dgm:pt modelId="{D418FB58-5146-4E0E-B643-A061AB3B5548}" type="pres">
      <dgm:prSet presAssocID="{E6444862-3E84-4E9C-966E-C3B86CCE2816}" presName="sibTrans" presStyleLbl="sibTrans2D1" presStyleIdx="0" presStyleCnt="0"/>
      <dgm:spPr/>
    </dgm:pt>
    <dgm:pt modelId="{1F50C0AA-D84D-4FBA-8BD5-B7F05BCA5CE5}" type="pres">
      <dgm:prSet presAssocID="{33B36F5A-FA53-4164-9627-6BA01888CF7F}" presName="compNode" presStyleCnt="0"/>
      <dgm:spPr/>
    </dgm:pt>
    <dgm:pt modelId="{6ADC2C76-BC08-4F04-85FF-A3975965D7BE}" type="pres">
      <dgm:prSet presAssocID="{33B36F5A-FA53-4164-9627-6BA01888CF7F}" presName="node" presStyleLbl="node1" presStyleIdx="1" presStyleCnt="3">
        <dgm:presLayoutVars>
          <dgm:bulletEnabled val="1"/>
        </dgm:presLayoutVars>
      </dgm:prSet>
      <dgm:spPr/>
    </dgm:pt>
    <dgm:pt modelId="{E59BA13C-C472-44AE-B0AA-6ED5843D7F6E}" type="pres">
      <dgm:prSet presAssocID="{33B36F5A-FA53-4164-9627-6BA01888CF7F}" presName="invisiNode" presStyleLbl="node1" presStyleIdx="1" presStyleCnt="3"/>
      <dgm:spPr/>
    </dgm:pt>
    <dgm:pt modelId="{B097EFFC-5C31-42AD-A46D-5764D9B3EA15}" type="pres">
      <dgm:prSet presAssocID="{33B36F5A-FA53-4164-9627-6BA01888CF7F}" presName="imagNode" presStyleLbl="fgImgPlace1" presStyleIdx="1" presStyleCnt="3" custScaleX="66412" custScaleY="128389"/>
      <dgm:spPr/>
    </dgm:pt>
    <dgm:pt modelId="{3E20B8D6-C7C8-4058-9675-63BF7C76BC32}" type="pres">
      <dgm:prSet presAssocID="{F44A90DF-99E6-445B-A5B1-00B4308E8D46}" presName="sibTrans" presStyleLbl="sibTrans2D1" presStyleIdx="0" presStyleCnt="0"/>
      <dgm:spPr/>
    </dgm:pt>
    <dgm:pt modelId="{C3416461-EF88-49F8-9AF1-456FE34D873E}" type="pres">
      <dgm:prSet presAssocID="{19943CF2-DDCC-4EAF-A451-D041CE0298F8}" presName="compNode" presStyleCnt="0"/>
      <dgm:spPr/>
    </dgm:pt>
    <dgm:pt modelId="{25BDD1DC-288A-4E52-9376-776EBEE2E617}" type="pres">
      <dgm:prSet presAssocID="{19943CF2-DDCC-4EAF-A451-D041CE0298F8}" presName="node" presStyleLbl="node1" presStyleIdx="2" presStyleCnt="3">
        <dgm:presLayoutVars>
          <dgm:bulletEnabled val="1"/>
        </dgm:presLayoutVars>
      </dgm:prSet>
      <dgm:spPr/>
    </dgm:pt>
    <dgm:pt modelId="{F7E8BB36-825B-4540-877C-80CF29146DCF}" type="pres">
      <dgm:prSet presAssocID="{19943CF2-DDCC-4EAF-A451-D041CE0298F8}" presName="invisiNode" presStyleLbl="node1" presStyleIdx="2" presStyleCnt="3"/>
      <dgm:spPr/>
    </dgm:pt>
    <dgm:pt modelId="{35A55408-5DEB-4AFB-AA1D-9A41E6229047}" type="pres">
      <dgm:prSet presAssocID="{19943CF2-DDCC-4EAF-A451-D041CE0298F8}" presName="imagNode" presStyleLbl="fgImgPlace1" presStyleIdx="2" presStyleCnt="3" custScaleX="66412" custScaleY="128389"/>
      <dgm:spPr/>
    </dgm:pt>
  </dgm:ptLst>
  <dgm:cxnLst>
    <dgm:cxn modelId="{3B1B9702-4415-4516-968B-3DAE7EFA3D64}" type="presOf" srcId="{19943CF2-DDCC-4EAF-A451-D041CE0298F8}" destId="{25BDD1DC-288A-4E52-9376-776EBEE2E617}" srcOrd="0" destOrd="0" presId="urn:microsoft.com/office/officeart/2005/8/layout/pList2"/>
    <dgm:cxn modelId="{97C63E0A-B0CF-4555-A989-216A6D599523}" type="presOf" srcId="{E6444862-3E84-4E9C-966E-C3B86CCE2816}" destId="{D418FB58-5146-4E0E-B643-A061AB3B5548}" srcOrd="0" destOrd="0" presId="urn:microsoft.com/office/officeart/2005/8/layout/pList2"/>
    <dgm:cxn modelId="{FD49A010-8318-406F-8CB8-6E43BB1122A8}" srcId="{1CB78F4F-F52C-4AEF-8054-2ABD3A72852A}" destId="{19943CF2-DDCC-4EAF-A451-D041CE0298F8}" srcOrd="2" destOrd="0" parTransId="{E514361D-76DC-44FA-8EE1-39FD541C070F}" sibTransId="{6FB231D5-42AE-41C8-858A-8796E6CFABDF}"/>
    <dgm:cxn modelId="{168E9014-A395-433D-996D-9BADD4EB30B6}" type="presOf" srcId="{DE16AD98-9771-43E8-B99B-78D5BD534601}" destId="{ACA788B5-16D0-402A-8B6F-8C1DC8C1C4F5}" srcOrd="0" destOrd="0" presId="urn:microsoft.com/office/officeart/2005/8/layout/pList2"/>
    <dgm:cxn modelId="{E9666C19-5C1A-49C0-BC61-E3AF29738AFF}" type="presOf" srcId="{B05C6563-50A8-4171-8D37-C09A398FBFE7}" destId="{25BDD1DC-288A-4E52-9376-776EBEE2E617}" srcOrd="0" destOrd="2" presId="urn:microsoft.com/office/officeart/2005/8/layout/pList2"/>
    <dgm:cxn modelId="{493EF820-41C1-4845-AB85-E00CE3005F55}" srcId="{DE16AD98-9771-43E8-B99B-78D5BD534601}" destId="{9F3B7DE8-B192-4859-8ECD-1E40B2203259}" srcOrd="0" destOrd="0" parTransId="{7E88973F-FE50-4501-A69E-BD3FF8FCC78E}" sibTransId="{BB7F2A21-2A00-4DF3-8181-A29CBCD64E48}"/>
    <dgm:cxn modelId="{B5598121-5200-4D4B-B069-A451A91F992A}" type="presOf" srcId="{F44A90DF-99E6-445B-A5B1-00B4308E8D46}" destId="{3E20B8D6-C7C8-4058-9675-63BF7C76BC32}" srcOrd="0" destOrd="0" presId="urn:microsoft.com/office/officeart/2005/8/layout/pList2"/>
    <dgm:cxn modelId="{E5971532-E8A8-498D-A324-8AE04970ABCD}" type="presOf" srcId="{8D79FA4A-EA95-4111-A274-EDDF7456C809}" destId="{ACA788B5-16D0-402A-8B6F-8C1DC8C1C4F5}" srcOrd="0" destOrd="2" presId="urn:microsoft.com/office/officeart/2005/8/layout/pList2"/>
    <dgm:cxn modelId="{B7439143-04D3-4BC7-B48D-1B21F2762A60}" srcId="{19943CF2-DDCC-4EAF-A451-D041CE0298F8}" destId="{B252CCFE-D6D0-404E-BC58-9135631F4149}" srcOrd="0" destOrd="0" parTransId="{ACC5E1B3-408B-4B40-80AC-BB117F380981}" sibTransId="{59E5CA02-3479-459C-953E-7D0E10F634EE}"/>
    <dgm:cxn modelId="{3AC1126D-B633-4194-9FBF-97C4E294345A}" type="presOf" srcId="{75EEE286-333F-43F2-A88C-CD7460A5A2B6}" destId="{ACA788B5-16D0-402A-8B6F-8C1DC8C1C4F5}" srcOrd="0" destOrd="3" presId="urn:microsoft.com/office/officeart/2005/8/layout/pList2"/>
    <dgm:cxn modelId="{74574170-1593-435A-A2C9-3E9768417EAE}" type="presOf" srcId="{9F3B7DE8-B192-4859-8ECD-1E40B2203259}" destId="{ACA788B5-16D0-402A-8B6F-8C1DC8C1C4F5}" srcOrd="0" destOrd="1" presId="urn:microsoft.com/office/officeart/2005/8/layout/pList2"/>
    <dgm:cxn modelId="{2BE26C73-8C42-4D9E-A652-6B2B7258E889}" srcId="{33B36F5A-FA53-4164-9627-6BA01888CF7F}" destId="{6D20A6F0-56C6-4591-9D29-6720F215C251}" srcOrd="0" destOrd="0" parTransId="{E9C34C86-28E9-4BFF-901B-40AA3B073B17}" sibTransId="{FE9E7F17-7DD4-4B78-987A-BDE1D6CD7E25}"/>
    <dgm:cxn modelId="{6CB3697E-872B-4CA8-8415-7B401CE04064}" srcId="{19943CF2-DDCC-4EAF-A451-D041CE0298F8}" destId="{B05C6563-50A8-4171-8D37-C09A398FBFE7}" srcOrd="1" destOrd="0" parTransId="{6FE94170-1850-48C9-9E30-5DB6705724AB}" sibTransId="{9729C0D4-9262-4D4A-BD45-5600E9C4924B}"/>
    <dgm:cxn modelId="{B8B28281-501E-4B55-B1AE-E00B29A15739}" type="presOf" srcId="{B252CCFE-D6D0-404E-BC58-9135631F4149}" destId="{25BDD1DC-288A-4E52-9376-776EBEE2E617}" srcOrd="0" destOrd="1" presId="urn:microsoft.com/office/officeart/2005/8/layout/pList2"/>
    <dgm:cxn modelId="{EDA25B95-95DE-42A1-B4C3-F6C01927385B}" srcId="{DE16AD98-9771-43E8-B99B-78D5BD534601}" destId="{75EEE286-333F-43F2-A88C-CD7460A5A2B6}" srcOrd="2" destOrd="0" parTransId="{07EBDC77-9A79-4637-AF5E-9CB49905FF62}" sibTransId="{2771D800-CA66-4078-B66E-6AD8FE80A0B2}"/>
    <dgm:cxn modelId="{D4A98996-D000-443B-B7C4-855A75F370CF}" srcId="{1CB78F4F-F52C-4AEF-8054-2ABD3A72852A}" destId="{33B36F5A-FA53-4164-9627-6BA01888CF7F}" srcOrd="1" destOrd="0" parTransId="{9F84470E-4784-451C-86CD-5513A0C3401F}" sibTransId="{F44A90DF-99E6-445B-A5B1-00B4308E8D46}"/>
    <dgm:cxn modelId="{38DED7B5-577B-4DB6-BFD1-F66CB97EFA1D}" srcId="{1CB78F4F-F52C-4AEF-8054-2ABD3A72852A}" destId="{DE16AD98-9771-43E8-B99B-78D5BD534601}" srcOrd="0" destOrd="0" parTransId="{73D48EF3-C73A-405A-9E44-7F5664AB3FF8}" sibTransId="{E6444862-3E84-4E9C-966E-C3B86CCE2816}"/>
    <dgm:cxn modelId="{1F7240BA-D768-4E7F-8B8C-ACBFD8098854}" type="presOf" srcId="{1CB78F4F-F52C-4AEF-8054-2ABD3A72852A}" destId="{BCFA9CCF-A799-4BF2-88AA-BF9BFA5F1D40}" srcOrd="0" destOrd="0" presId="urn:microsoft.com/office/officeart/2005/8/layout/pList2"/>
    <dgm:cxn modelId="{229A59C8-D63C-48E3-AD0E-FE4A99259BA1}" srcId="{33B36F5A-FA53-4164-9627-6BA01888CF7F}" destId="{7A2CD5E8-37E6-42B6-851C-1CD662EC26D5}" srcOrd="1" destOrd="0" parTransId="{4848DABA-740B-4C5A-8F04-83993342B958}" sibTransId="{9D3C3534-4B07-4245-89B4-E156E36DAECA}"/>
    <dgm:cxn modelId="{DBB868CD-7AEE-4087-B527-6A33B9FBF7E5}" srcId="{DE16AD98-9771-43E8-B99B-78D5BD534601}" destId="{8D79FA4A-EA95-4111-A274-EDDF7456C809}" srcOrd="1" destOrd="0" parTransId="{B36E0000-2D48-4CC5-BB59-7729D356009A}" sibTransId="{DF459CB5-CF8D-48A9-A3AC-2A0E291F6382}"/>
    <dgm:cxn modelId="{69C861D5-30CD-4B44-9FB5-EA0043865DAD}" type="presOf" srcId="{7A2CD5E8-37E6-42B6-851C-1CD662EC26D5}" destId="{6ADC2C76-BC08-4F04-85FF-A3975965D7BE}" srcOrd="0" destOrd="2" presId="urn:microsoft.com/office/officeart/2005/8/layout/pList2"/>
    <dgm:cxn modelId="{17CF61DC-B877-4AA0-9025-30A2B09E920F}" type="presOf" srcId="{33B36F5A-FA53-4164-9627-6BA01888CF7F}" destId="{6ADC2C76-BC08-4F04-85FF-A3975965D7BE}" srcOrd="0" destOrd="0" presId="urn:microsoft.com/office/officeart/2005/8/layout/pList2"/>
    <dgm:cxn modelId="{E5EFD2EA-5096-4062-B09F-3D80C3E920E2}" type="presOf" srcId="{6D20A6F0-56C6-4591-9D29-6720F215C251}" destId="{6ADC2C76-BC08-4F04-85FF-A3975965D7BE}" srcOrd="0" destOrd="1" presId="urn:microsoft.com/office/officeart/2005/8/layout/pList2"/>
    <dgm:cxn modelId="{CAB6DA2C-6F75-4B13-A9B7-E0B62F0FE461}" type="presParOf" srcId="{BCFA9CCF-A799-4BF2-88AA-BF9BFA5F1D40}" destId="{7840D471-7AFB-49C2-B081-A325CA7BBA87}" srcOrd="0" destOrd="0" presId="urn:microsoft.com/office/officeart/2005/8/layout/pList2"/>
    <dgm:cxn modelId="{1E182972-0810-46ED-B1EC-46A8ECAF13F7}" type="presParOf" srcId="{BCFA9CCF-A799-4BF2-88AA-BF9BFA5F1D40}" destId="{C943A296-4557-45DE-BE17-20AF4CF29F82}" srcOrd="1" destOrd="0" presId="urn:microsoft.com/office/officeart/2005/8/layout/pList2"/>
    <dgm:cxn modelId="{477F7222-7C03-42E3-9714-4031EDF177C2}" type="presParOf" srcId="{C943A296-4557-45DE-BE17-20AF4CF29F82}" destId="{5786C565-B798-4BAA-B3A6-BA3403666777}" srcOrd="0" destOrd="0" presId="urn:microsoft.com/office/officeart/2005/8/layout/pList2"/>
    <dgm:cxn modelId="{C6545480-B860-41AE-89B9-0B0E431A2B67}" type="presParOf" srcId="{5786C565-B798-4BAA-B3A6-BA3403666777}" destId="{ACA788B5-16D0-402A-8B6F-8C1DC8C1C4F5}" srcOrd="0" destOrd="0" presId="urn:microsoft.com/office/officeart/2005/8/layout/pList2"/>
    <dgm:cxn modelId="{1F194CF1-5AB8-4C87-9C6B-3453EB6DFD26}" type="presParOf" srcId="{5786C565-B798-4BAA-B3A6-BA3403666777}" destId="{FA115256-5C3C-40C2-8DD2-FBB0C61F1B20}" srcOrd="1" destOrd="0" presId="urn:microsoft.com/office/officeart/2005/8/layout/pList2"/>
    <dgm:cxn modelId="{D834C224-BAC5-41DD-8F83-841184533B48}" type="presParOf" srcId="{5786C565-B798-4BAA-B3A6-BA3403666777}" destId="{2A52E74F-090A-425B-9FB1-8E1BE1F00453}" srcOrd="2" destOrd="0" presId="urn:microsoft.com/office/officeart/2005/8/layout/pList2"/>
    <dgm:cxn modelId="{0773DC72-CD54-42DA-BFB6-E3BF7CEBBCE5}" type="presParOf" srcId="{C943A296-4557-45DE-BE17-20AF4CF29F82}" destId="{D418FB58-5146-4E0E-B643-A061AB3B5548}" srcOrd="1" destOrd="0" presId="urn:microsoft.com/office/officeart/2005/8/layout/pList2"/>
    <dgm:cxn modelId="{D0997ABF-053D-404F-AC97-1BF53FB307B4}" type="presParOf" srcId="{C943A296-4557-45DE-BE17-20AF4CF29F82}" destId="{1F50C0AA-D84D-4FBA-8BD5-B7F05BCA5CE5}" srcOrd="2" destOrd="0" presId="urn:microsoft.com/office/officeart/2005/8/layout/pList2"/>
    <dgm:cxn modelId="{C143F045-67BE-4C91-997E-3482115C22D2}" type="presParOf" srcId="{1F50C0AA-D84D-4FBA-8BD5-B7F05BCA5CE5}" destId="{6ADC2C76-BC08-4F04-85FF-A3975965D7BE}" srcOrd="0" destOrd="0" presId="urn:microsoft.com/office/officeart/2005/8/layout/pList2"/>
    <dgm:cxn modelId="{78266125-67D3-43E6-B388-289FE6EE024F}" type="presParOf" srcId="{1F50C0AA-D84D-4FBA-8BD5-B7F05BCA5CE5}" destId="{E59BA13C-C472-44AE-B0AA-6ED5843D7F6E}" srcOrd="1" destOrd="0" presId="urn:microsoft.com/office/officeart/2005/8/layout/pList2"/>
    <dgm:cxn modelId="{EA016BEF-660A-48D3-9E8C-A054D329A1D6}" type="presParOf" srcId="{1F50C0AA-D84D-4FBA-8BD5-B7F05BCA5CE5}" destId="{B097EFFC-5C31-42AD-A46D-5764D9B3EA15}" srcOrd="2" destOrd="0" presId="urn:microsoft.com/office/officeart/2005/8/layout/pList2"/>
    <dgm:cxn modelId="{B4883AAA-1568-4B4D-B85B-999D5FC03630}" type="presParOf" srcId="{C943A296-4557-45DE-BE17-20AF4CF29F82}" destId="{3E20B8D6-C7C8-4058-9675-63BF7C76BC32}" srcOrd="3" destOrd="0" presId="urn:microsoft.com/office/officeart/2005/8/layout/pList2"/>
    <dgm:cxn modelId="{527686D7-4F4D-47C8-81A2-8B732CF8C292}" type="presParOf" srcId="{C943A296-4557-45DE-BE17-20AF4CF29F82}" destId="{C3416461-EF88-49F8-9AF1-456FE34D873E}" srcOrd="4" destOrd="0" presId="urn:microsoft.com/office/officeart/2005/8/layout/pList2"/>
    <dgm:cxn modelId="{95239E5A-0F7A-45EF-98CF-E5A31144E8D1}" type="presParOf" srcId="{C3416461-EF88-49F8-9AF1-456FE34D873E}" destId="{25BDD1DC-288A-4E52-9376-776EBEE2E617}" srcOrd="0" destOrd="0" presId="urn:microsoft.com/office/officeart/2005/8/layout/pList2"/>
    <dgm:cxn modelId="{1A5B263A-CBA8-4C21-81CD-B9C7920B950E}" type="presParOf" srcId="{C3416461-EF88-49F8-9AF1-456FE34D873E}" destId="{F7E8BB36-825B-4540-877C-80CF29146DCF}" srcOrd="1" destOrd="0" presId="urn:microsoft.com/office/officeart/2005/8/layout/pList2"/>
    <dgm:cxn modelId="{E6B4FC79-5555-42AC-9636-670F2CA7C84F}" type="presParOf" srcId="{C3416461-EF88-49F8-9AF1-456FE34D873E}" destId="{35A55408-5DEB-4AFB-AA1D-9A41E6229047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18E88292-6FFA-4C69-B82F-32F17F3130D3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98ADBF6-39AB-4FF5-8A80-4BCD1B172935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 Motivation</a:t>
          </a:r>
        </a:p>
      </dgm:t>
    </dgm:pt>
    <dgm:pt modelId="{F9E64C3A-7599-41FB-A2BA-53B6AC8D4733}" type="par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CCAF963-C57E-4B63-8266-5B502F1D9797}" type="sibTrans" cxnId="{30725FA9-71A5-41B6-8623-69F2A028B9D9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38B21831-0490-4782-98C1-520D8855A292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Stand der Technik</a:t>
          </a:r>
        </a:p>
      </dgm:t>
    </dgm:pt>
    <dgm:pt modelId="{4B3DB61E-CFA2-4A05-87E1-DE4C54C2BEBE}" type="par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FAF8BD1-F637-4750-932B-963D73220F7F}" type="sibTrans" cxnId="{F1C7F066-36DA-4365-A73C-D39B61C1079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900783-5A44-46FB-AE13-A3567C74D141}">
      <dgm:prSet phldrT="[Text]"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Anforderungen</a:t>
          </a:r>
        </a:p>
      </dgm:t>
    </dgm:pt>
    <dgm:pt modelId="{A56159D3-5E96-4CC7-AA93-DB6188EA3097}" type="par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D99FF246-49A7-4AC1-9796-0D79D0978001}" type="sibTrans" cxnId="{234070E6-CD0B-4B6B-B684-42496262A1B5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0F2DEAC-B985-4572-B0E3-735122792A83}">
      <dgm:prSet custT="1"/>
      <dgm:spPr>
        <a:solidFill>
          <a:srgbClr val="8AB833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Technologieauswahl</a:t>
          </a:r>
        </a:p>
      </dgm:t>
    </dgm:pt>
    <dgm:pt modelId="{2CD4EBAB-8F6E-4143-84C4-ECD94482A0D7}" type="par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50DB3C38-BCAE-4479-9EC7-D2BC8E0EDD37}" type="sibTrans" cxnId="{46D4FFB9-BDA7-41F6-BDA6-5B85A871128E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73F07A67-3E5E-449D-94B6-E529882CC6EB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        Konzept</a:t>
          </a:r>
        </a:p>
      </dgm:t>
    </dgm:pt>
    <dgm:pt modelId="{671A1AB9-1F4D-47DB-9AB9-83E1D5AC778A}" type="par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97A4D885-A0E0-4C6E-8969-B0C829BBF63E}" type="sibTrans" cxnId="{B899FE3A-2A1B-4B22-9D8F-4527546947C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69DC829-4701-4795-9B59-252E8AC9A9C2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pPr algn="l"/>
          <a:r>
            <a:rPr lang="de-DE" sz="1200" dirty="0">
              <a:latin typeface="Georgia" panose="02040502050405020303" pitchFamily="18" charset="0"/>
            </a:rPr>
            <a:t>   Implementierung</a:t>
          </a:r>
        </a:p>
      </dgm:t>
    </dgm:pt>
    <dgm:pt modelId="{A3CDDDDE-89EA-4C48-A63C-2CAB31558271}" type="par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BD89A13-1111-496D-9077-C05CB4E7AE73}" type="sibTrans" cxnId="{A760CEB6-B761-4577-8001-049C1F55820A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1490A4EC-EC28-4354-A4E3-898E2EA8ACC6}">
      <dgm:prSet custT="1"/>
      <dgm:spPr>
        <a:solidFill>
          <a:srgbClr val="C0CF3A"/>
        </a:solidFill>
        <a:ln w="28575">
          <a:solidFill>
            <a:srgbClr val="F3F0ED"/>
          </a:solidFill>
        </a:ln>
      </dgm:spPr>
      <dgm:t>
        <a:bodyPr/>
        <a:lstStyle/>
        <a:p>
          <a:r>
            <a:rPr lang="de-DE" sz="1200" dirty="0">
              <a:latin typeface="Georgia" panose="02040502050405020303" pitchFamily="18" charset="0"/>
            </a:rPr>
            <a:t>Ausblick</a:t>
          </a:r>
        </a:p>
      </dgm:t>
    </dgm:pt>
    <dgm:pt modelId="{1E8B7591-9720-49E2-815B-CF57C94A916B}" type="par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B4F810B7-55D6-4579-A6D4-943F6F928194}" type="sibTrans" cxnId="{A744ABC3-2BD0-4D7A-B032-E2029F875303}">
      <dgm:prSet/>
      <dgm:spPr/>
      <dgm:t>
        <a:bodyPr/>
        <a:lstStyle/>
        <a:p>
          <a:endParaRPr lang="de-DE" sz="1200">
            <a:latin typeface="Georgia" panose="02040502050405020303" pitchFamily="18" charset="0"/>
          </a:endParaRPr>
        </a:p>
      </dgm:t>
    </dgm:pt>
    <dgm:pt modelId="{67B5FE54-F683-4246-8D3A-21211B9F25CD}" type="pres">
      <dgm:prSet presAssocID="{18E88292-6FFA-4C69-B82F-32F17F3130D3}" presName="Name0" presStyleCnt="0">
        <dgm:presLayoutVars>
          <dgm:dir/>
          <dgm:resizeHandles val="exact"/>
        </dgm:presLayoutVars>
      </dgm:prSet>
      <dgm:spPr/>
    </dgm:pt>
    <dgm:pt modelId="{4A1B42F4-3EC4-4D5B-B639-96DDCC0EC49C}" type="pres">
      <dgm:prSet presAssocID="{F98ADBF6-39AB-4FF5-8A80-4BCD1B172935}" presName="parTxOnly" presStyleLbl="node1" presStyleIdx="0" presStyleCnt="7" custScaleY="38282" custLinFactNeighborX="-1718" custLinFactNeighborY="-1454">
        <dgm:presLayoutVars>
          <dgm:bulletEnabled val="1"/>
        </dgm:presLayoutVars>
      </dgm:prSet>
      <dgm:spPr/>
    </dgm:pt>
    <dgm:pt modelId="{0858378B-5A34-44DE-9F74-AB2F76A7FCF4}" type="pres">
      <dgm:prSet presAssocID="{9CCAF963-C57E-4B63-8266-5B502F1D9797}" presName="parSpace" presStyleCnt="0"/>
      <dgm:spPr/>
    </dgm:pt>
    <dgm:pt modelId="{41B80FC3-A39B-48F0-B157-A36D40AAB0E0}" type="pres">
      <dgm:prSet presAssocID="{38B21831-0490-4782-98C1-520D8855A292}" presName="parTxOnly" presStyleLbl="node1" presStyleIdx="1" presStyleCnt="7" custScaleY="38282" custLinFactNeighborX="-1718" custLinFactNeighborY="-1454">
        <dgm:presLayoutVars>
          <dgm:bulletEnabled val="1"/>
        </dgm:presLayoutVars>
      </dgm:prSet>
      <dgm:spPr/>
    </dgm:pt>
    <dgm:pt modelId="{71E09915-00F4-49C9-AE69-DFDA2E679E61}" type="pres">
      <dgm:prSet presAssocID="{6FAF8BD1-F637-4750-932B-963D73220F7F}" presName="parSpace" presStyleCnt="0"/>
      <dgm:spPr/>
    </dgm:pt>
    <dgm:pt modelId="{FB9C5CCC-BE15-43BA-8ED0-CBB5457D3FC3}" type="pres">
      <dgm:prSet presAssocID="{73900783-5A44-46FB-AE13-A3567C74D141}" presName="parTxOnly" presStyleLbl="node1" presStyleIdx="2" presStyleCnt="7" custScaleY="38282" custLinFactNeighborX="-1718" custLinFactNeighborY="-1454">
        <dgm:presLayoutVars>
          <dgm:bulletEnabled val="1"/>
        </dgm:presLayoutVars>
      </dgm:prSet>
      <dgm:spPr/>
    </dgm:pt>
    <dgm:pt modelId="{E8CAC1DB-9675-4725-94E8-C2AA234547C6}" type="pres">
      <dgm:prSet presAssocID="{D99FF246-49A7-4AC1-9796-0D79D0978001}" presName="parSpace" presStyleCnt="0"/>
      <dgm:spPr/>
    </dgm:pt>
    <dgm:pt modelId="{FF2B0EC4-11CF-4E09-B8EA-60781C8037D5}" type="pres">
      <dgm:prSet presAssocID="{90F2DEAC-B985-4572-B0E3-735122792A83}" presName="parTxOnly" presStyleLbl="node1" presStyleIdx="3" presStyleCnt="7" custScaleY="38282" custLinFactNeighborX="-1718" custLinFactNeighborY="-1454">
        <dgm:presLayoutVars>
          <dgm:bulletEnabled val="1"/>
        </dgm:presLayoutVars>
      </dgm:prSet>
      <dgm:spPr/>
    </dgm:pt>
    <dgm:pt modelId="{FDB1E56B-C51C-4086-AEF8-8A7BC76552B2}" type="pres">
      <dgm:prSet presAssocID="{50DB3C38-BCAE-4479-9EC7-D2BC8E0EDD37}" presName="parSpace" presStyleCnt="0"/>
      <dgm:spPr/>
    </dgm:pt>
    <dgm:pt modelId="{655F784F-EAB1-4B15-9A16-840A1889A555}" type="pres">
      <dgm:prSet presAssocID="{73F07A67-3E5E-449D-94B6-E529882CC6EB}" presName="parTxOnly" presStyleLbl="node1" presStyleIdx="4" presStyleCnt="7" custScaleY="38282" custLinFactNeighborX="-1718" custLinFactNeighborY="-1454">
        <dgm:presLayoutVars>
          <dgm:bulletEnabled val="1"/>
        </dgm:presLayoutVars>
      </dgm:prSet>
      <dgm:spPr/>
    </dgm:pt>
    <dgm:pt modelId="{24347B0B-2117-4EFF-8B77-C3B90695A052}" type="pres">
      <dgm:prSet presAssocID="{97A4D885-A0E0-4C6E-8969-B0C829BBF63E}" presName="parSpace" presStyleCnt="0"/>
      <dgm:spPr/>
    </dgm:pt>
    <dgm:pt modelId="{0AEC73E2-75E8-47B6-B3A1-3DE2884704C8}" type="pres">
      <dgm:prSet presAssocID="{B69DC829-4701-4795-9B59-252E8AC9A9C2}" presName="parTxOnly" presStyleLbl="node1" presStyleIdx="5" presStyleCnt="7" custScaleY="38282" custLinFactNeighborX="-1718" custLinFactNeighborY="-1454">
        <dgm:presLayoutVars>
          <dgm:bulletEnabled val="1"/>
        </dgm:presLayoutVars>
      </dgm:prSet>
      <dgm:spPr/>
    </dgm:pt>
    <dgm:pt modelId="{DB96CFA4-6819-4BAD-A099-E495E26E1F6B}" type="pres">
      <dgm:prSet presAssocID="{6BD89A13-1111-496D-9077-C05CB4E7AE73}" presName="parSpace" presStyleCnt="0"/>
      <dgm:spPr/>
    </dgm:pt>
    <dgm:pt modelId="{2CA48789-1777-4143-A029-E3BB9A881B34}" type="pres">
      <dgm:prSet presAssocID="{1490A4EC-EC28-4354-A4E3-898E2EA8ACC6}" presName="parTxOnly" presStyleLbl="node1" presStyleIdx="6" presStyleCnt="7" custScaleY="38282" custLinFactNeighborX="-1718" custLinFactNeighborY="-1454">
        <dgm:presLayoutVars>
          <dgm:bulletEnabled val="1"/>
        </dgm:presLayoutVars>
      </dgm:prSet>
      <dgm:spPr/>
    </dgm:pt>
  </dgm:ptLst>
  <dgm:cxnLst>
    <dgm:cxn modelId="{53321A02-4EAA-448E-98AC-C1D501814095}" type="presOf" srcId="{B69DC829-4701-4795-9B59-252E8AC9A9C2}" destId="{0AEC73E2-75E8-47B6-B3A1-3DE2884704C8}" srcOrd="0" destOrd="0" presId="urn:microsoft.com/office/officeart/2005/8/layout/hChevron3"/>
    <dgm:cxn modelId="{9B1C3F39-8F60-463F-A448-0B53441AB7F8}" type="presOf" srcId="{18E88292-6FFA-4C69-B82F-32F17F3130D3}" destId="{67B5FE54-F683-4246-8D3A-21211B9F25CD}" srcOrd="0" destOrd="0" presId="urn:microsoft.com/office/officeart/2005/8/layout/hChevron3"/>
    <dgm:cxn modelId="{B899FE3A-2A1B-4B22-9D8F-4527546947CA}" srcId="{18E88292-6FFA-4C69-B82F-32F17F3130D3}" destId="{73F07A67-3E5E-449D-94B6-E529882CC6EB}" srcOrd="4" destOrd="0" parTransId="{671A1AB9-1F4D-47DB-9AB9-83E1D5AC778A}" sibTransId="{97A4D885-A0E0-4C6E-8969-B0C829BBF63E}"/>
    <dgm:cxn modelId="{F1C7F066-36DA-4365-A73C-D39B61C1079A}" srcId="{18E88292-6FFA-4C69-B82F-32F17F3130D3}" destId="{38B21831-0490-4782-98C1-520D8855A292}" srcOrd="1" destOrd="0" parTransId="{4B3DB61E-CFA2-4A05-87E1-DE4C54C2BEBE}" sibTransId="{6FAF8BD1-F637-4750-932B-963D73220F7F}"/>
    <dgm:cxn modelId="{C3FB094C-AC96-471B-B4F0-8675C59A39E6}" type="presOf" srcId="{F98ADBF6-39AB-4FF5-8A80-4BCD1B172935}" destId="{4A1B42F4-3EC4-4D5B-B639-96DDCC0EC49C}" srcOrd="0" destOrd="0" presId="urn:microsoft.com/office/officeart/2005/8/layout/hChevron3"/>
    <dgm:cxn modelId="{1C4B3F99-8BC3-4B39-B84E-B40E1557EF43}" type="presOf" srcId="{73900783-5A44-46FB-AE13-A3567C74D141}" destId="{FB9C5CCC-BE15-43BA-8ED0-CBB5457D3FC3}" srcOrd="0" destOrd="0" presId="urn:microsoft.com/office/officeart/2005/8/layout/hChevron3"/>
    <dgm:cxn modelId="{30725FA9-71A5-41B6-8623-69F2A028B9D9}" srcId="{18E88292-6FFA-4C69-B82F-32F17F3130D3}" destId="{F98ADBF6-39AB-4FF5-8A80-4BCD1B172935}" srcOrd="0" destOrd="0" parTransId="{F9E64C3A-7599-41FB-A2BA-53B6AC8D4733}" sibTransId="{9CCAF963-C57E-4B63-8266-5B502F1D9797}"/>
    <dgm:cxn modelId="{1B9562B6-1224-4B40-BECA-148EEEB04D25}" type="presOf" srcId="{90F2DEAC-B985-4572-B0E3-735122792A83}" destId="{FF2B0EC4-11CF-4E09-B8EA-60781C8037D5}" srcOrd="0" destOrd="0" presId="urn:microsoft.com/office/officeart/2005/8/layout/hChevron3"/>
    <dgm:cxn modelId="{A760CEB6-B761-4577-8001-049C1F55820A}" srcId="{18E88292-6FFA-4C69-B82F-32F17F3130D3}" destId="{B69DC829-4701-4795-9B59-252E8AC9A9C2}" srcOrd="5" destOrd="0" parTransId="{A3CDDDDE-89EA-4C48-A63C-2CAB31558271}" sibTransId="{6BD89A13-1111-496D-9077-C05CB4E7AE73}"/>
    <dgm:cxn modelId="{46D4FFB9-BDA7-41F6-BDA6-5B85A871128E}" srcId="{18E88292-6FFA-4C69-B82F-32F17F3130D3}" destId="{90F2DEAC-B985-4572-B0E3-735122792A83}" srcOrd="3" destOrd="0" parTransId="{2CD4EBAB-8F6E-4143-84C4-ECD94482A0D7}" sibTransId="{50DB3C38-BCAE-4479-9EC7-D2BC8E0EDD37}"/>
    <dgm:cxn modelId="{A744ABC3-2BD0-4D7A-B032-E2029F875303}" srcId="{18E88292-6FFA-4C69-B82F-32F17F3130D3}" destId="{1490A4EC-EC28-4354-A4E3-898E2EA8ACC6}" srcOrd="6" destOrd="0" parTransId="{1E8B7591-9720-49E2-815B-CF57C94A916B}" sibTransId="{B4F810B7-55D6-4579-A6D4-943F6F928194}"/>
    <dgm:cxn modelId="{4FFB2ADC-2946-4656-8518-F89451793E0C}" type="presOf" srcId="{73F07A67-3E5E-449D-94B6-E529882CC6EB}" destId="{655F784F-EAB1-4B15-9A16-840A1889A555}" srcOrd="0" destOrd="0" presId="urn:microsoft.com/office/officeart/2005/8/layout/hChevron3"/>
    <dgm:cxn modelId="{234070E6-CD0B-4B6B-B684-42496262A1B5}" srcId="{18E88292-6FFA-4C69-B82F-32F17F3130D3}" destId="{73900783-5A44-46FB-AE13-A3567C74D141}" srcOrd="2" destOrd="0" parTransId="{A56159D3-5E96-4CC7-AA93-DB6188EA3097}" sibTransId="{D99FF246-49A7-4AC1-9796-0D79D0978001}"/>
    <dgm:cxn modelId="{CD0CD4ED-1E47-44B3-B06B-65116A348EAF}" type="presOf" srcId="{38B21831-0490-4782-98C1-520D8855A292}" destId="{41B80FC3-A39B-48F0-B157-A36D40AAB0E0}" srcOrd="0" destOrd="0" presId="urn:microsoft.com/office/officeart/2005/8/layout/hChevron3"/>
    <dgm:cxn modelId="{6AE142F4-E125-4403-9B19-6F6BFCDEFB95}" type="presOf" srcId="{1490A4EC-EC28-4354-A4E3-898E2EA8ACC6}" destId="{2CA48789-1777-4143-A029-E3BB9A881B34}" srcOrd="0" destOrd="0" presId="urn:microsoft.com/office/officeart/2005/8/layout/hChevron3"/>
    <dgm:cxn modelId="{EAA3ED9E-37E2-4462-8330-DDB3A2DB1DA4}" type="presParOf" srcId="{67B5FE54-F683-4246-8D3A-21211B9F25CD}" destId="{4A1B42F4-3EC4-4D5B-B639-96DDCC0EC49C}" srcOrd="0" destOrd="0" presId="urn:microsoft.com/office/officeart/2005/8/layout/hChevron3"/>
    <dgm:cxn modelId="{F679FA9E-B97A-4D6A-A1F5-D46D9572A8CF}" type="presParOf" srcId="{67B5FE54-F683-4246-8D3A-21211B9F25CD}" destId="{0858378B-5A34-44DE-9F74-AB2F76A7FCF4}" srcOrd="1" destOrd="0" presId="urn:microsoft.com/office/officeart/2005/8/layout/hChevron3"/>
    <dgm:cxn modelId="{1EF534BA-2413-460D-B913-5EC2F6F49C3D}" type="presParOf" srcId="{67B5FE54-F683-4246-8D3A-21211B9F25CD}" destId="{41B80FC3-A39B-48F0-B157-A36D40AAB0E0}" srcOrd="2" destOrd="0" presId="urn:microsoft.com/office/officeart/2005/8/layout/hChevron3"/>
    <dgm:cxn modelId="{A30FA363-0898-4F45-9505-B5F741914477}" type="presParOf" srcId="{67B5FE54-F683-4246-8D3A-21211B9F25CD}" destId="{71E09915-00F4-49C9-AE69-DFDA2E679E61}" srcOrd="3" destOrd="0" presId="urn:microsoft.com/office/officeart/2005/8/layout/hChevron3"/>
    <dgm:cxn modelId="{9CDD0F51-A09E-41C5-9EF4-5A08A2F1CFB6}" type="presParOf" srcId="{67B5FE54-F683-4246-8D3A-21211B9F25CD}" destId="{FB9C5CCC-BE15-43BA-8ED0-CBB5457D3FC3}" srcOrd="4" destOrd="0" presId="urn:microsoft.com/office/officeart/2005/8/layout/hChevron3"/>
    <dgm:cxn modelId="{74803153-297C-454E-B01A-B86ED8607527}" type="presParOf" srcId="{67B5FE54-F683-4246-8D3A-21211B9F25CD}" destId="{E8CAC1DB-9675-4725-94E8-C2AA234547C6}" srcOrd="5" destOrd="0" presId="urn:microsoft.com/office/officeart/2005/8/layout/hChevron3"/>
    <dgm:cxn modelId="{F1A28518-541A-46BB-89FD-DC8C82B82079}" type="presParOf" srcId="{67B5FE54-F683-4246-8D3A-21211B9F25CD}" destId="{FF2B0EC4-11CF-4E09-B8EA-60781C8037D5}" srcOrd="6" destOrd="0" presId="urn:microsoft.com/office/officeart/2005/8/layout/hChevron3"/>
    <dgm:cxn modelId="{91C5237C-D60E-4F0B-84C0-CF986944B911}" type="presParOf" srcId="{67B5FE54-F683-4246-8D3A-21211B9F25CD}" destId="{FDB1E56B-C51C-4086-AEF8-8A7BC76552B2}" srcOrd="7" destOrd="0" presId="urn:microsoft.com/office/officeart/2005/8/layout/hChevron3"/>
    <dgm:cxn modelId="{36CA9FBF-5C38-4682-B3D6-2618FB52C0A2}" type="presParOf" srcId="{67B5FE54-F683-4246-8D3A-21211B9F25CD}" destId="{655F784F-EAB1-4B15-9A16-840A1889A555}" srcOrd="8" destOrd="0" presId="urn:microsoft.com/office/officeart/2005/8/layout/hChevron3"/>
    <dgm:cxn modelId="{C8C4E4A6-9106-4CAD-B313-A3B2AC08D31D}" type="presParOf" srcId="{67B5FE54-F683-4246-8D3A-21211B9F25CD}" destId="{24347B0B-2117-4EFF-8B77-C3B90695A052}" srcOrd="9" destOrd="0" presId="urn:microsoft.com/office/officeart/2005/8/layout/hChevron3"/>
    <dgm:cxn modelId="{24C96D26-5677-4C0B-8A3A-79FB541108E3}" type="presParOf" srcId="{67B5FE54-F683-4246-8D3A-21211B9F25CD}" destId="{0AEC73E2-75E8-47B6-B3A1-3DE2884704C8}" srcOrd="10" destOrd="0" presId="urn:microsoft.com/office/officeart/2005/8/layout/hChevron3"/>
    <dgm:cxn modelId="{17B4B1F6-3CB0-4342-936C-50F2508B4B7F}" type="presParOf" srcId="{67B5FE54-F683-4246-8D3A-21211B9F25CD}" destId="{DB96CFA4-6819-4BAD-A099-E495E26E1F6B}" srcOrd="11" destOrd="0" presId="urn:microsoft.com/office/officeart/2005/8/layout/hChevron3"/>
    <dgm:cxn modelId="{6FB2337F-1DF7-4F27-8870-5BCEA7350443}" type="presParOf" srcId="{67B5FE54-F683-4246-8D3A-21211B9F25CD}" destId="{2CA48789-1777-4143-A029-E3BB9A881B34}" srcOrd="1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827769-A15D-4308-8394-730CA08B0B61}">
      <dsp:nvSpPr>
        <dsp:cNvPr id="0" name=""/>
        <dsp:cNvSpPr/>
      </dsp:nvSpPr>
      <dsp:spPr>
        <a:xfrm>
          <a:off x="-4822803" y="-739358"/>
          <a:ext cx="5745916" cy="5745916"/>
        </a:xfrm>
        <a:prstGeom prst="blockArc">
          <a:avLst>
            <a:gd name="adj1" fmla="val 18900000"/>
            <a:gd name="adj2" fmla="val 2700000"/>
            <a:gd name="adj3" fmla="val 376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197625-CD38-4208-A897-95D339C968F2}">
      <dsp:nvSpPr>
        <dsp:cNvPr id="0" name=""/>
        <dsp:cNvSpPr/>
      </dsp:nvSpPr>
      <dsp:spPr>
        <a:xfrm>
          <a:off x="299344" y="193986"/>
          <a:ext cx="9167101" cy="387803"/>
        </a:xfrm>
        <a:prstGeom prst="rect">
          <a:avLst/>
        </a:prstGeom>
        <a:solidFill>
          <a:srgbClr val="8AB83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Motivation</a:t>
          </a:r>
        </a:p>
      </dsp:txBody>
      <dsp:txXfrm>
        <a:off x="299344" y="193986"/>
        <a:ext cx="9167101" cy="387803"/>
      </dsp:txXfrm>
    </dsp:sp>
    <dsp:sp modelId="{2DE36ACE-0FC8-4719-A8AB-DF93A1E6B77A}">
      <dsp:nvSpPr>
        <dsp:cNvPr id="0" name=""/>
        <dsp:cNvSpPr/>
      </dsp:nvSpPr>
      <dsp:spPr>
        <a:xfrm>
          <a:off x="56967" y="145511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49CE0F-C01A-4C25-BA58-0BB1C82A1F85}">
      <dsp:nvSpPr>
        <dsp:cNvPr id="0" name=""/>
        <dsp:cNvSpPr/>
      </dsp:nvSpPr>
      <dsp:spPr>
        <a:xfrm>
          <a:off x="650534" y="776032"/>
          <a:ext cx="8815911" cy="387803"/>
        </a:xfrm>
        <a:prstGeom prst="rect">
          <a:avLst/>
        </a:prstGeom>
        <a:solidFill>
          <a:schemeClr val="accent2">
            <a:hueOff val="-147116"/>
            <a:satOff val="703"/>
            <a:lumOff val="98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Stand der Technik</a:t>
          </a:r>
        </a:p>
      </dsp:txBody>
      <dsp:txXfrm>
        <a:off x="650534" y="776032"/>
        <a:ext cx="8815911" cy="387803"/>
      </dsp:txXfrm>
    </dsp:sp>
    <dsp:sp modelId="{690247A6-C161-4B5F-A6AA-81FA6C656447}">
      <dsp:nvSpPr>
        <dsp:cNvPr id="0" name=""/>
        <dsp:cNvSpPr/>
      </dsp:nvSpPr>
      <dsp:spPr>
        <a:xfrm>
          <a:off x="408157" y="727557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7116"/>
              <a:satOff val="703"/>
              <a:lumOff val="98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658AB7-0CE4-413D-8F0D-D5E0222F664E}">
      <dsp:nvSpPr>
        <dsp:cNvPr id="0" name=""/>
        <dsp:cNvSpPr/>
      </dsp:nvSpPr>
      <dsp:spPr>
        <a:xfrm>
          <a:off x="842985" y="1357652"/>
          <a:ext cx="8623460" cy="387803"/>
        </a:xfrm>
        <a:prstGeom prst="rect">
          <a:avLst/>
        </a:prstGeom>
        <a:solidFill>
          <a:schemeClr val="accent2">
            <a:hueOff val="-294232"/>
            <a:satOff val="1406"/>
            <a:lumOff val="1961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Anforderungen</a:t>
          </a:r>
        </a:p>
      </dsp:txBody>
      <dsp:txXfrm>
        <a:off x="842985" y="1357652"/>
        <a:ext cx="8623460" cy="387803"/>
      </dsp:txXfrm>
    </dsp:sp>
    <dsp:sp modelId="{5AB13990-E3E7-4D4B-9F29-1102DA76B3C8}">
      <dsp:nvSpPr>
        <dsp:cNvPr id="0" name=""/>
        <dsp:cNvSpPr/>
      </dsp:nvSpPr>
      <dsp:spPr>
        <a:xfrm>
          <a:off x="600608" y="1309176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294232"/>
              <a:satOff val="140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44C4AA-A9B7-4B2E-B2E2-F7EC9E2C11F0}">
      <dsp:nvSpPr>
        <dsp:cNvPr id="0" name=""/>
        <dsp:cNvSpPr/>
      </dsp:nvSpPr>
      <dsp:spPr>
        <a:xfrm>
          <a:off x="904433" y="1939698"/>
          <a:ext cx="8562012" cy="387803"/>
        </a:xfrm>
        <a:prstGeom prst="rect">
          <a:avLst/>
        </a:prstGeom>
        <a:solidFill>
          <a:schemeClr val="accent2">
            <a:hueOff val="-441348"/>
            <a:satOff val="2109"/>
            <a:lumOff val="2941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Technologieauswahl</a:t>
          </a:r>
        </a:p>
      </dsp:txBody>
      <dsp:txXfrm>
        <a:off x="904433" y="1939698"/>
        <a:ext cx="8562012" cy="387803"/>
      </dsp:txXfrm>
    </dsp:sp>
    <dsp:sp modelId="{A2DFA40D-6778-462C-B703-402C63FB0781}">
      <dsp:nvSpPr>
        <dsp:cNvPr id="0" name=""/>
        <dsp:cNvSpPr/>
      </dsp:nvSpPr>
      <dsp:spPr>
        <a:xfrm>
          <a:off x="662056" y="1891223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41348"/>
              <a:satOff val="2109"/>
              <a:lumOff val="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291B8A-3E62-47D0-B569-CF4C760035DD}">
      <dsp:nvSpPr>
        <dsp:cNvPr id="0" name=""/>
        <dsp:cNvSpPr/>
      </dsp:nvSpPr>
      <dsp:spPr>
        <a:xfrm>
          <a:off x="842985" y="2521744"/>
          <a:ext cx="8623460" cy="387803"/>
        </a:xfrm>
        <a:prstGeom prst="rect">
          <a:avLst/>
        </a:prstGeom>
        <a:solidFill>
          <a:schemeClr val="accent2">
            <a:hueOff val="-588464"/>
            <a:satOff val="2812"/>
            <a:lumOff val="3922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Konzept</a:t>
          </a:r>
        </a:p>
      </dsp:txBody>
      <dsp:txXfrm>
        <a:off x="842985" y="2521744"/>
        <a:ext cx="8623460" cy="387803"/>
      </dsp:txXfrm>
    </dsp:sp>
    <dsp:sp modelId="{913CB21E-3B9E-4C46-A32E-8D07E8D6E1CB}">
      <dsp:nvSpPr>
        <dsp:cNvPr id="0" name=""/>
        <dsp:cNvSpPr/>
      </dsp:nvSpPr>
      <dsp:spPr>
        <a:xfrm>
          <a:off x="600608" y="2473269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588464"/>
              <a:satOff val="2812"/>
              <a:lumOff val="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15ADC9-5A78-4080-8AF6-79C1CD0CC63B}">
      <dsp:nvSpPr>
        <dsp:cNvPr id="0" name=""/>
        <dsp:cNvSpPr/>
      </dsp:nvSpPr>
      <dsp:spPr>
        <a:xfrm>
          <a:off x="650534" y="3103363"/>
          <a:ext cx="8815911" cy="387803"/>
        </a:xfrm>
        <a:prstGeom prst="rect">
          <a:avLst/>
        </a:prstGeom>
        <a:solidFill>
          <a:schemeClr val="accent2">
            <a:hueOff val="-735580"/>
            <a:satOff val="3515"/>
            <a:lumOff val="4902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Implementierung</a:t>
          </a:r>
        </a:p>
      </dsp:txBody>
      <dsp:txXfrm>
        <a:off x="650534" y="3103363"/>
        <a:ext cx="8815911" cy="387803"/>
      </dsp:txXfrm>
    </dsp:sp>
    <dsp:sp modelId="{25301377-639D-4E88-8617-EAD36162E9BE}">
      <dsp:nvSpPr>
        <dsp:cNvPr id="0" name=""/>
        <dsp:cNvSpPr/>
      </dsp:nvSpPr>
      <dsp:spPr>
        <a:xfrm>
          <a:off x="408157" y="3054888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35580"/>
              <a:satOff val="3515"/>
              <a:lumOff val="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DC1875-F0FB-44C1-A289-2BF23D3E3F22}">
      <dsp:nvSpPr>
        <dsp:cNvPr id="0" name=""/>
        <dsp:cNvSpPr/>
      </dsp:nvSpPr>
      <dsp:spPr>
        <a:xfrm>
          <a:off x="299344" y="3685409"/>
          <a:ext cx="9167101" cy="387803"/>
        </a:xfrm>
        <a:prstGeom prst="rect">
          <a:avLst/>
        </a:prstGeom>
        <a:solidFill>
          <a:srgbClr val="C0CF3A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7819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latin typeface="Georgia" panose="02040502050405020303" pitchFamily="18" charset="0"/>
            </a:rPr>
            <a:t>Ausblick</a:t>
          </a:r>
        </a:p>
      </dsp:txBody>
      <dsp:txXfrm>
        <a:off x="299344" y="3685409"/>
        <a:ext cx="9167101" cy="387803"/>
      </dsp:txXfrm>
    </dsp:sp>
    <dsp:sp modelId="{FC89DB9E-90B3-4428-9061-68946B9269D7}">
      <dsp:nvSpPr>
        <dsp:cNvPr id="0" name=""/>
        <dsp:cNvSpPr/>
      </dsp:nvSpPr>
      <dsp:spPr>
        <a:xfrm>
          <a:off x="56967" y="3636934"/>
          <a:ext cx="484753" cy="484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882696"/>
              <a:satOff val="4218"/>
              <a:lumOff val="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chemeClr val="accent2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40D471-7AFB-49C2-B081-A325CA7BBA87}">
      <dsp:nvSpPr>
        <dsp:cNvPr id="0" name=""/>
        <dsp:cNvSpPr/>
      </dsp:nvSpPr>
      <dsp:spPr>
        <a:xfrm>
          <a:off x="415059" y="0"/>
          <a:ext cx="10759489" cy="1615063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52E74F-090A-425B-9FB1-8E1BE1F00453}">
      <dsp:nvSpPr>
        <dsp:cNvPr id="0" name=""/>
        <dsp:cNvSpPr/>
      </dsp:nvSpPr>
      <dsp:spPr>
        <a:xfrm>
          <a:off x="873354" y="66234"/>
          <a:ext cx="2215646" cy="149244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 l="-3000" r="-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A788B5-16D0-402A-8B6F-8C1DC8C1C4F5}">
      <dsp:nvSpPr>
        <dsp:cNvPr id="0" name=""/>
        <dsp:cNvSpPr/>
      </dsp:nvSpPr>
      <dsp:spPr>
        <a:xfrm rot="10800000">
          <a:off x="369319" y="1615063"/>
          <a:ext cx="3410344" cy="1973966"/>
        </a:xfrm>
        <a:prstGeom prst="round2SameRect">
          <a:avLst>
            <a:gd name="adj1" fmla="val 10500"/>
            <a:gd name="adj2" fmla="val 0"/>
          </a:avLst>
        </a:prstGeom>
        <a:solidFill>
          <a:srgbClr val="C0CF3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>
              <a:latin typeface="Georgia" panose="02040502050405020303" pitchFamily="18" charset="0"/>
            </a:rPr>
            <a:t>Datenbasis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 dirty="0">
            <a:latin typeface="Georgia" panose="02040502050405020303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latin typeface="Georgia" panose="02040502050405020303" pitchFamily="18" charset="0"/>
            </a:rPr>
            <a:t>Enthält alle relevanten Daten</a:t>
          </a:r>
        </a:p>
      </dsp:txBody>
      <dsp:txXfrm rot="10800000">
        <a:off x="430025" y="1615063"/>
        <a:ext cx="3288932" cy="1913260"/>
      </dsp:txXfrm>
    </dsp:sp>
    <dsp:sp modelId="{B097EFFC-5C31-42AD-A46D-5764D9B3EA15}">
      <dsp:nvSpPr>
        <dsp:cNvPr id="0" name=""/>
        <dsp:cNvSpPr/>
      </dsp:nvSpPr>
      <dsp:spPr>
        <a:xfrm>
          <a:off x="4686981" y="44583"/>
          <a:ext cx="2215646" cy="152061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/>
          <a:srcRect/>
          <a:stretch>
            <a:fillRect t="-1000" b="-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DC2C76-BC08-4F04-85FF-A3975965D7BE}">
      <dsp:nvSpPr>
        <dsp:cNvPr id="0" name=""/>
        <dsp:cNvSpPr/>
      </dsp:nvSpPr>
      <dsp:spPr>
        <a:xfrm rot="10800000">
          <a:off x="4092334" y="1615063"/>
          <a:ext cx="3336213" cy="1973966"/>
        </a:xfrm>
        <a:prstGeom prst="round2SameRect">
          <a:avLst>
            <a:gd name="adj1" fmla="val 10500"/>
            <a:gd name="adj2" fmla="val 0"/>
          </a:avLst>
        </a:prstGeom>
        <a:solidFill>
          <a:schemeClr val="accent3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>
              <a:latin typeface="Georgia" panose="02040502050405020303" pitchFamily="18" charset="0"/>
            </a:rPr>
            <a:t>Backend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 dirty="0">
            <a:latin typeface="Georgia" panose="02040502050405020303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b="0" kern="1200" dirty="0">
              <a:solidFill>
                <a:schemeClr val="bg1"/>
              </a:solidFill>
              <a:latin typeface="Georgia" panose="02040502050405020303" pitchFamily="18" charset="0"/>
            </a:rPr>
            <a:t>Gesicherter Zugriff auf die Daten</a:t>
          </a:r>
          <a:endParaRPr lang="de-DE" sz="1800" kern="1200" dirty="0">
            <a:solidFill>
              <a:schemeClr val="bg1"/>
            </a:solidFill>
            <a:latin typeface="Georgia" panose="02040502050405020303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solidFill>
                <a:schemeClr val="bg1"/>
              </a:solidFill>
              <a:latin typeface="Georgia" panose="02040502050405020303" pitchFamily="18" charset="0"/>
            </a:rPr>
            <a:t>Verarbeitung der Daten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solidFill>
                <a:schemeClr val="bg1"/>
              </a:solidFill>
              <a:latin typeface="Georgia" panose="02040502050405020303" pitchFamily="18" charset="0"/>
            </a:rPr>
            <a:t>Bereitstellung der Daten</a:t>
          </a:r>
        </a:p>
      </dsp:txBody>
      <dsp:txXfrm rot="10800000">
        <a:off x="4153040" y="1615063"/>
        <a:ext cx="3214801" cy="1913260"/>
      </dsp:txXfrm>
    </dsp:sp>
    <dsp:sp modelId="{35A55408-5DEB-4AFB-AA1D-9A41E6229047}">
      <dsp:nvSpPr>
        <dsp:cNvPr id="0" name=""/>
        <dsp:cNvSpPr/>
      </dsp:nvSpPr>
      <dsp:spPr>
        <a:xfrm>
          <a:off x="8322453" y="47224"/>
          <a:ext cx="2215646" cy="152061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BDD1DC-288A-4E52-9376-776EBEE2E617}">
      <dsp:nvSpPr>
        <dsp:cNvPr id="0" name=""/>
        <dsp:cNvSpPr/>
      </dsp:nvSpPr>
      <dsp:spPr>
        <a:xfrm rot="10800000">
          <a:off x="7762169" y="1615063"/>
          <a:ext cx="3336213" cy="1973966"/>
        </a:xfrm>
        <a:prstGeom prst="round2SameRect">
          <a:avLst>
            <a:gd name="adj1" fmla="val 10500"/>
            <a:gd name="adj2" fmla="val 0"/>
          </a:avLst>
        </a:prstGeom>
        <a:solidFill>
          <a:schemeClr val="accent3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>
              <a:latin typeface="Georgia" panose="02040502050405020303" pitchFamily="18" charset="0"/>
            </a:rPr>
            <a:t>Frontend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b="1" kern="1200" dirty="0">
            <a:latin typeface="Georgia" panose="02040502050405020303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latin typeface="Georgia" panose="02040502050405020303" pitchFamily="18" charset="0"/>
            </a:rPr>
            <a:t>Darstellung der Daten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latin typeface="Georgia" panose="02040502050405020303" pitchFamily="18" charset="0"/>
            </a:rPr>
            <a:t>Interaktion mit Nutzer</a:t>
          </a:r>
        </a:p>
      </dsp:txBody>
      <dsp:txXfrm rot="10800000">
        <a:off x="7822875" y="1615063"/>
        <a:ext cx="3214801" cy="191326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40D471-7AFB-49C2-B081-A325CA7BBA87}">
      <dsp:nvSpPr>
        <dsp:cNvPr id="0" name=""/>
        <dsp:cNvSpPr/>
      </dsp:nvSpPr>
      <dsp:spPr>
        <a:xfrm>
          <a:off x="365622" y="0"/>
          <a:ext cx="11448042" cy="1655615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52E74F-090A-425B-9FB1-8E1BE1F00453}">
      <dsp:nvSpPr>
        <dsp:cNvPr id="0" name=""/>
        <dsp:cNvSpPr/>
      </dsp:nvSpPr>
      <dsp:spPr>
        <a:xfrm>
          <a:off x="888612" y="53874"/>
          <a:ext cx="2375999" cy="1557968"/>
        </a:xfrm>
        <a:prstGeom prst="roundRect">
          <a:avLst>
            <a:gd name="adj" fmla="val 10000"/>
          </a:avLst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A788B5-16D0-402A-8B6F-8C1DC8C1C4F5}">
      <dsp:nvSpPr>
        <dsp:cNvPr id="0" name=""/>
        <dsp:cNvSpPr/>
      </dsp:nvSpPr>
      <dsp:spPr>
        <a:xfrm rot="10800000">
          <a:off x="365378" y="1655615"/>
          <a:ext cx="3577665" cy="2023530"/>
        </a:xfrm>
        <a:prstGeom prst="round2SameRect">
          <a:avLst>
            <a:gd name="adj1" fmla="val 10500"/>
            <a:gd name="adj2" fmla="val 0"/>
          </a:avLst>
        </a:prstGeom>
        <a:solidFill>
          <a:srgbClr val="C0CF3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>
              <a:latin typeface="Georgia" panose="02040502050405020303" pitchFamily="18" charset="0"/>
            </a:rPr>
            <a:t>Virtual Reality (VR)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 dirty="0">
            <a:latin typeface="Georgia" panose="02040502050405020303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latin typeface="Georgia" panose="02040502050405020303" pitchFamily="18" charset="0"/>
            </a:rPr>
            <a:t>Rein virtuelle Welt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de-DE" sz="1800" kern="1200" dirty="0">
            <a:latin typeface="Georgia" panose="02040502050405020303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latin typeface="Georgia" panose="02040502050405020303" pitchFamily="18" charset="0"/>
            </a:rPr>
            <a:t>Interaktionen nur in virtueller Welt</a:t>
          </a:r>
        </a:p>
      </dsp:txBody>
      <dsp:txXfrm rot="10800000">
        <a:off x="427609" y="1655615"/>
        <a:ext cx="3453203" cy="1961299"/>
      </dsp:txXfrm>
    </dsp:sp>
    <dsp:sp modelId="{B097EFFC-5C31-42AD-A46D-5764D9B3EA15}">
      <dsp:nvSpPr>
        <dsp:cNvPr id="0" name=""/>
        <dsp:cNvSpPr/>
      </dsp:nvSpPr>
      <dsp:spPr>
        <a:xfrm>
          <a:off x="4901643" y="48410"/>
          <a:ext cx="2375999" cy="1558794"/>
        </a:xfrm>
        <a:prstGeom prst="roundRect">
          <a:avLst>
            <a:gd name="adj" fmla="val 10000"/>
          </a:avLst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DC2C76-BC08-4F04-85FF-A3975965D7BE}">
      <dsp:nvSpPr>
        <dsp:cNvPr id="0" name=""/>
        <dsp:cNvSpPr/>
      </dsp:nvSpPr>
      <dsp:spPr>
        <a:xfrm rot="10800000">
          <a:off x="4300810" y="1655615"/>
          <a:ext cx="3577665" cy="2023530"/>
        </a:xfrm>
        <a:prstGeom prst="round2SameRect">
          <a:avLst>
            <a:gd name="adj1" fmla="val 10500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 err="1">
              <a:latin typeface="Georgia" panose="02040502050405020303" pitchFamily="18" charset="0"/>
            </a:rPr>
            <a:t>Augmented</a:t>
          </a:r>
          <a:r>
            <a:rPr lang="de-DE" sz="1800" b="1" kern="1200" dirty="0">
              <a:latin typeface="Georgia" panose="02040502050405020303" pitchFamily="18" charset="0"/>
            </a:rPr>
            <a:t> Reality (AR)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kern="1200" dirty="0">
            <a:latin typeface="Georgia" panose="02040502050405020303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b="0" kern="1200" dirty="0">
              <a:solidFill>
                <a:schemeClr val="bg1"/>
              </a:solidFill>
              <a:latin typeface="Georgia" panose="02040502050405020303" pitchFamily="18" charset="0"/>
            </a:rPr>
            <a:t>Reale Welt mit virtuellen Objekten</a:t>
          </a:r>
          <a:endParaRPr lang="de-DE" sz="1800" kern="1200" dirty="0">
            <a:solidFill>
              <a:schemeClr val="bg1"/>
            </a:solidFill>
            <a:latin typeface="Georgia" panose="02040502050405020303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solidFill>
                <a:schemeClr val="bg1"/>
              </a:solidFill>
              <a:latin typeface="Georgia" panose="02040502050405020303" pitchFamily="18" charset="0"/>
            </a:rPr>
            <a:t>Interaktionen begrenzt mit virtuellen Objekten</a:t>
          </a:r>
        </a:p>
      </dsp:txBody>
      <dsp:txXfrm rot="10800000">
        <a:off x="4363041" y="1655615"/>
        <a:ext cx="3453203" cy="1961299"/>
      </dsp:txXfrm>
    </dsp:sp>
    <dsp:sp modelId="{35A55408-5DEB-4AFB-AA1D-9A41E6229047}">
      <dsp:nvSpPr>
        <dsp:cNvPr id="0" name=""/>
        <dsp:cNvSpPr/>
      </dsp:nvSpPr>
      <dsp:spPr>
        <a:xfrm>
          <a:off x="8837075" y="48410"/>
          <a:ext cx="2375999" cy="1558794"/>
        </a:xfrm>
        <a:prstGeom prst="roundRect">
          <a:avLst>
            <a:gd name="adj" fmla="val 10000"/>
          </a:avLst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BDD1DC-288A-4E52-9376-776EBEE2E617}">
      <dsp:nvSpPr>
        <dsp:cNvPr id="0" name=""/>
        <dsp:cNvSpPr/>
      </dsp:nvSpPr>
      <dsp:spPr>
        <a:xfrm rot="10800000">
          <a:off x="8236242" y="1655615"/>
          <a:ext cx="3577665" cy="2023530"/>
        </a:xfrm>
        <a:prstGeom prst="round2SameRect">
          <a:avLst>
            <a:gd name="adj1" fmla="val 10500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>
              <a:latin typeface="Georgia" panose="02040502050405020303" pitchFamily="18" charset="0"/>
            </a:rPr>
            <a:t>Mixed Reality (MR)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800" b="1" kern="1200" dirty="0">
            <a:latin typeface="Georgia" panose="02040502050405020303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latin typeface="Georgia" panose="02040502050405020303" pitchFamily="18" charset="0"/>
            </a:rPr>
            <a:t>Kombination aus realer und virtueller Welt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latin typeface="Georgia" panose="02040502050405020303" pitchFamily="18" charset="0"/>
            </a:rPr>
            <a:t>Interaktion zwischen realen und digitalen Objekten möglich</a:t>
          </a:r>
        </a:p>
      </dsp:txBody>
      <dsp:txXfrm rot="10800000">
        <a:off x="8298473" y="1655615"/>
        <a:ext cx="3453203" cy="19612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B42F4-3EC4-4D5B-B639-96DDCC0EC49C}">
      <dsp:nvSpPr>
        <dsp:cNvPr id="0" name=""/>
        <dsp:cNvSpPr/>
      </dsp:nvSpPr>
      <dsp:spPr>
        <a:xfrm>
          <a:off x="0" y="354240"/>
          <a:ext cx="2036404" cy="311830"/>
        </a:xfrm>
        <a:prstGeom prst="homePlate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 Motivation</a:t>
          </a:r>
        </a:p>
      </dsp:txBody>
      <dsp:txXfrm>
        <a:off x="0" y="354240"/>
        <a:ext cx="1958447" cy="311830"/>
      </dsp:txXfrm>
    </dsp:sp>
    <dsp:sp modelId="{41B80FC3-A39B-48F0-B157-A36D40AAB0E0}">
      <dsp:nvSpPr>
        <dsp:cNvPr id="0" name=""/>
        <dsp:cNvSpPr/>
      </dsp:nvSpPr>
      <dsp:spPr>
        <a:xfrm>
          <a:off x="1623857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Stand der Technik</a:t>
          </a:r>
        </a:p>
      </dsp:txBody>
      <dsp:txXfrm>
        <a:off x="1779772" y="354240"/>
        <a:ext cx="1724574" cy="311830"/>
      </dsp:txXfrm>
    </dsp:sp>
    <dsp:sp modelId="{FB9C5CCC-BE15-43BA-8ED0-CBB5457D3FC3}">
      <dsp:nvSpPr>
        <dsp:cNvPr id="0" name=""/>
        <dsp:cNvSpPr/>
      </dsp:nvSpPr>
      <dsp:spPr>
        <a:xfrm>
          <a:off x="3252981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Anforderungen</a:t>
          </a:r>
        </a:p>
      </dsp:txBody>
      <dsp:txXfrm>
        <a:off x="3408896" y="354240"/>
        <a:ext cx="1724574" cy="311830"/>
      </dsp:txXfrm>
    </dsp:sp>
    <dsp:sp modelId="{FF2B0EC4-11CF-4E09-B8EA-60781C8037D5}">
      <dsp:nvSpPr>
        <dsp:cNvPr id="0" name=""/>
        <dsp:cNvSpPr/>
      </dsp:nvSpPr>
      <dsp:spPr>
        <a:xfrm>
          <a:off x="4882105" y="354240"/>
          <a:ext cx="2036404" cy="311830"/>
        </a:xfrm>
        <a:prstGeom prst="chevron">
          <a:avLst/>
        </a:prstGeom>
        <a:solidFill>
          <a:srgbClr val="8AB833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Technologieauswahl</a:t>
          </a:r>
        </a:p>
      </dsp:txBody>
      <dsp:txXfrm>
        <a:off x="5038020" y="354240"/>
        <a:ext cx="1724574" cy="311830"/>
      </dsp:txXfrm>
    </dsp:sp>
    <dsp:sp modelId="{655F784F-EAB1-4B15-9A16-840A1889A555}">
      <dsp:nvSpPr>
        <dsp:cNvPr id="0" name=""/>
        <dsp:cNvSpPr/>
      </dsp:nvSpPr>
      <dsp:spPr>
        <a:xfrm>
          <a:off x="6511228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        Konzept</a:t>
          </a:r>
        </a:p>
      </dsp:txBody>
      <dsp:txXfrm>
        <a:off x="6667143" y="354240"/>
        <a:ext cx="1724574" cy="311830"/>
      </dsp:txXfrm>
    </dsp:sp>
    <dsp:sp modelId="{0AEC73E2-75E8-47B6-B3A1-3DE2884704C8}">
      <dsp:nvSpPr>
        <dsp:cNvPr id="0" name=""/>
        <dsp:cNvSpPr/>
      </dsp:nvSpPr>
      <dsp:spPr>
        <a:xfrm>
          <a:off x="8140352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   Implementierung</a:t>
          </a:r>
        </a:p>
      </dsp:txBody>
      <dsp:txXfrm>
        <a:off x="8296267" y="354240"/>
        <a:ext cx="1724574" cy="311830"/>
      </dsp:txXfrm>
    </dsp:sp>
    <dsp:sp modelId="{2CA48789-1777-4143-A029-E3BB9A881B34}">
      <dsp:nvSpPr>
        <dsp:cNvPr id="0" name=""/>
        <dsp:cNvSpPr/>
      </dsp:nvSpPr>
      <dsp:spPr>
        <a:xfrm>
          <a:off x="9769476" y="354240"/>
          <a:ext cx="2036404" cy="311830"/>
        </a:xfrm>
        <a:prstGeom prst="chevron">
          <a:avLst/>
        </a:prstGeom>
        <a:solidFill>
          <a:srgbClr val="C0CF3A"/>
        </a:solidFill>
        <a:ln w="28575" cap="flat" cmpd="sng" algn="ctr">
          <a:solidFill>
            <a:srgbClr val="F3F0E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>
              <a:latin typeface="Georgia" panose="02040502050405020303" pitchFamily="18" charset="0"/>
            </a:rPr>
            <a:t>Ausblick</a:t>
          </a:r>
        </a:p>
      </dsp:txBody>
      <dsp:txXfrm>
        <a:off x="9925391" y="354240"/>
        <a:ext cx="1724574" cy="3118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3.png>
</file>

<file path=ppt/media/image4.pn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Georgia" panose="02040502050405020303" pitchFamily="18" charset="0"/>
              </a:rPr>
              <a:t>Digitale Reizüberflutung verringert Aufmerksamkeitsspanne </a:t>
            </a:r>
          </a:p>
          <a:p>
            <a:r>
              <a:rPr lang="de-DE" dirty="0">
                <a:latin typeface="Georgia" panose="02040502050405020303" pitchFamily="18" charset="0"/>
              </a:rPr>
              <a:t>→ Herausforderung für nachhaltiges Lernen und Informationsverarbeitung</a:t>
            </a:r>
          </a:p>
          <a:p>
            <a:endParaRPr lang="de-DE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Georgia" panose="02040502050405020303" pitchFamily="18" charset="0"/>
              </a:rPr>
              <a:t>Interaktive Lernmethoden (Gamification, MR) steigern Motivation, Engagement &amp; Lernerfolg</a:t>
            </a:r>
          </a:p>
          <a:p>
            <a:r>
              <a:rPr lang="de-DE" dirty="0">
                <a:latin typeface="Georgia" panose="02040502050405020303" pitchFamily="18" charset="0"/>
              </a:rPr>
              <a:t>→ fördern kognitive Flexibilität und langfristiges Behalten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Georgia" panose="02040502050405020303" pitchFamily="18" charset="0"/>
              </a:rPr>
              <a:t>MR ermöglicht virtuelle Naturerfahrungen</a:t>
            </a:r>
          </a:p>
          <a:p>
            <a:r>
              <a:rPr lang="de-DE" dirty="0">
                <a:latin typeface="Georgia" panose="02040502050405020303" pitchFamily="18" charset="0"/>
              </a:rPr>
              <a:t>→ Stressabbau, besseres Wohlbefinden, erhöhte kognitive Leistung</a:t>
            </a:r>
          </a:p>
          <a:p>
            <a:endParaRPr lang="de-DE" dirty="0"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Georgia" panose="02040502050405020303" pitchFamily="18" charset="0"/>
              </a:rPr>
              <a:t>Virtuelle Tierbeobachtung ohne Umweltbelastung</a:t>
            </a:r>
          </a:p>
          <a:p>
            <a:r>
              <a:rPr lang="de-DE" dirty="0">
                <a:latin typeface="Georgia" panose="02040502050405020303" pitchFamily="18" charset="0"/>
              </a:rPr>
              <a:t>→ realitätsnahe Erlebnisse, Förderung von Empathie &amp; Naturschutzbewusstsein</a:t>
            </a:r>
          </a:p>
          <a:p>
            <a:endParaRPr lang="de-DE" dirty="0">
              <a:latin typeface="Georgia" panose="02040502050405020303" pitchFamily="18" charset="0"/>
            </a:endParaRPr>
          </a:p>
          <a:p>
            <a:r>
              <a:rPr lang="de-DE" dirty="0">
                <a:latin typeface="Georgia" panose="02040502050405020303" pitchFamily="18" charset="0"/>
              </a:rPr>
              <a:t>-----------------------------------------------------------------------------------------------------------------------------------</a:t>
            </a:r>
          </a:p>
          <a:p>
            <a:r>
              <a:rPr lang="de-DE" dirty="0">
                <a:latin typeface="Georgia" panose="02040502050405020303" pitchFamily="18" charset="0"/>
              </a:rPr>
              <a:t>Quellen: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976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--------------------------------------------------------------------------------------------------------------------------</a:t>
            </a:r>
          </a:p>
          <a:p>
            <a:r>
              <a:rPr lang="de-DE" dirty="0"/>
              <a:t>Quellen</a:t>
            </a:r>
          </a:p>
          <a:p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Tremosa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2025) </a:t>
            </a:r>
          </a:p>
          <a:p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(Zobel et al., 2018)</a:t>
            </a:r>
          </a:p>
          <a:p>
            <a:r>
              <a:rPr lang="de-DE" dirty="0"/>
              <a:t>https://www.barff.de/der-mix-der-realit%C3%A4ten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1197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Virtuelle Tierbeobachtung / Zoos: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Wenige AR-/MR-Spiele, Fokus bisher auf VR (Schreiber, 2024; Steimels &amp; Martin, 2023)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Zoos auf </a:t>
            </a:r>
            <a:r>
              <a:rPr lang="de-DE" dirty="0" err="1"/>
              <a:t>Social</a:t>
            </a:r>
            <a:r>
              <a:rPr lang="de-DE" dirty="0"/>
              <a:t> Media &amp; Webcams als einfache Form der virtuellen Tierbeobachtung (Drews, 2020)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WWF-App: 3D-Tiere per AR im Wohnzimmer + Zusatzinfos (WWF, 2024)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Wuppertal-Zoo: </a:t>
            </a:r>
            <a:r>
              <a:rPr lang="de-DE" dirty="0" err="1"/>
              <a:t>Cardboard</a:t>
            </a:r>
            <a:r>
              <a:rPr lang="de-DE" dirty="0"/>
              <a:t>-Rundgang mit Smartphone (Stadt Wuppertal, </a:t>
            </a:r>
            <a:r>
              <a:rPr lang="de-DE" dirty="0" err="1"/>
              <a:t>o.D</a:t>
            </a:r>
            <a:r>
              <a:rPr lang="de-DE" dirty="0"/>
              <a:t>.)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VR-Zoo mit 3D-Tieren + Infos über Smartphone &amp; YouTube, Fokus: Sichtbarkeit &amp; Bildung (</a:t>
            </a:r>
            <a:r>
              <a:rPr lang="de-DE" dirty="0" err="1"/>
              <a:t>Sukmawati</a:t>
            </a:r>
            <a:r>
              <a:rPr lang="de-DE" dirty="0"/>
              <a:t> et al., 2023)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Immotion</a:t>
            </a:r>
            <a:r>
              <a:rPr lang="de-DE" dirty="0"/>
              <a:t>: VR-Fahrten mit Tierwelten (Zoo Leipzig, </a:t>
            </a:r>
            <a:r>
              <a:rPr lang="de-DE" dirty="0" err="1"/>
              <a:t>o.D</a:t>
            </a:r>
            <a:r>
              <a:rPr lang="de-DE" dirty="0"/>
              <a:t>.)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Rein virtueller Zoo in China: AR mit Interaktion, z.B. Elefant läuft über Hand (Nathalie, 2018)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3190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Für FE (das was in Unity passiert), da wg. 3D und Interaktiv etc. (=besondere Anforderungen?) geeignetes Architekturmodell wichtig </a:t>
            </a:r>
            <a:r>
              <a:rPr lang="de-DE" dirty="0">
                <a:sym typeface="Wingdings" panose="05000000000000000000" pitchFamily="2" charset="2"/>
              </a:rPr>
              <a:t> Frage an der Stelle: könnte man zB Service, Library, </a:t>
            </a:r>
            <a:r>
              <a:rPr lang="de-DE" dirty="0" err="1">
                <a:sym typeface="Wingdings" panose="05000000000000000000" pitchFamily="2" charset="2"/>
              </a:rPr>
              <a:t>ViewModel</a:t>
            </a:r>
            <a:r>
              <a:rPr lang="de-DE" dirty="0">
                <a:sym typeface="Wingdings" panose="05000000000000000000" pitchFamily="2" charset="2"/>
              </a:rPr>
              <a:t> oder so auslagern (Server) und das Ding damit effizienter machen?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2823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9962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  <a:latin typeface="MV Boli" panose="02000500030200090000" pitchFamily="2" charset="0"/>
                <a:cs typeface="MV Boli" panose="02000500030200090000" pitchFamily="2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513464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  <a:latin typeface="Georgia" panose="02040502050405020303" pitchFamily="18" charset="0"/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EEE3AF-3461-E81B-3A7E-501BF9FA1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D8B510-C171-AF24-4E76-08358A99B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15422A-6F64-4957-6091-38FED9287F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0EA45BD-2097-1CD4-4790-E1C98D57D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EBF7C3-7417-C015-E4EE-657A633FE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20B6868-1697-8B06-D47E-95607ADD2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122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110D3-35DC-351F-829E-906C9679E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9AFBFE3-C1DF-9E9B-E781-50B06313A8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1F06151-AE30-B05E-7C0D-DBA5DF9BD1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60E1D53-A6C1-8583-A4E1-715A139AA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43D24F-15A1-A421-41E7-AED360BC5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381341-6B85-CE07-DF2C-120106696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5220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248EF5-A516-CE62-0BEB-4E676D8E5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346A299-82C7-26F1-54EA-78755C9E1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CBCF0F-EBF9-9C67-7952-51A0F5A2E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1D9405-1A65-9F37-D2DC-5AB952EE2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C8240C-7518-F02F-D7FB-41C2F16F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264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198755-D200-9C27-758A-F41B10E0DE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CDA6413-2A46-AB5C-5482-76BD92404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40F642E-47CA-BF21-45F2-30FE08CFA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24651C-BFE8-C81B-C94E-E0B7F4213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0A60E5-C585-880B-5557-1F40AB2A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365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2241F1AD-F85E-06CA-8533-BFEC625E7192}"/>
              </a:ext>
            </a:extLst>
          </p:cNvPr>
          <p:cNvGrpSpPr/>
          <p:nvPr userDrawn="1"/>
        </p:nvGrpSpPr>
        <p:grpSpPr>
          <a:xfrm>
            <a:off x="-6928" y="0"/>
            <a:ext cx="12198928" cy="6858000"/>
            <a:chOff x="-6928" y="0"/>
            <a:chExt cx="12198928" cy="6858000"/>
          </a:xfrm>
          <a:effectLst/>
        </p:grpSpPr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6DF1DC2F-5075-3CA2-99CC-A672E4AF1C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6800"/>
                      </a14:imgEffect>
                      <a14:imgEffect>
                        <a14:saturation sat="104000"/>
                      </a14:imgEffect>
                      <a14:imgEffect>
                        <a14:brightnessContrast bright="4000" contrast="-5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6928" y="155463"/>
              <a:ext cx="12198928" cy="6674261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  <a:effectLst>
              <a:outerShdw blurRad="50800" dist="50800" dir="5400000" algn="ctr" rotWithShape="0">
                <a:srgbClr val="000000"/>
              </a:outerShdw>
            </a:effectLst>
          </p:spPr>
        </p:pic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B22AEBDA-66D9-1596-91DD-B615340F6FED}"/>
                </a:ext>
              </a:extLst>
            </p:cNvPr>
            <p:cNvGrpSpPr/>
            <p:nvPr userDrawn="1"/>
          </p:nvGrpSpPr>
          <p:grpSpPr>
            <a:xfrm>
              <a:off x="-6928" y="0"/>
              <a:ext cx="12198928" cy="6858000"/>
              <a:chOff x="-6928" y="0"/>
              <a:chExt cx="12198928" cy="6858000"/>
            </a:xfrm>
          </p:grpSpPr>
          <p:sp>
            <p:nvSpPr>
              <p:cNvPr id="5" name="Gleichschenkliges Dreieck 4">
                <a:extLst>
                  <a:ext uri="{FF2B5EF4-FFF2-40B4-BE49-F238E27FC236}">
                    <a16:creationId xmlns:a16="http://schemas.microsoft.com/office/drawing/2014/main" id="{A595EA0E-E035-C86B-3EDD-17D1AF91C75B}"/>
                  </a:ext>
                </a:extLst>
              </p:cNvPr>
              <p:cNvSpPr/>
              <p:nvPr userDrawn="1"/>
            </p:nvSpPr>
            <p:spPr>
              <a:xfrm rot="10800000" flipH="1">
                <a:off x="-6928" y="0"/>
                <a:ext cx="4867663" cy="2035056"/>
              </a:xfrm>
              <a:prstGeom prst="triangle">
                <a:avLst>
                  <a:gd name="adj" fmla="val 0"/>
                </a:avLst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Georgia" panose="02040502050405020303" pitchFamily="18" charset="0"/>
                </a:endParaRPr>
              </a:p>
            </p:txBody>
          </p:sp>
          <p:sp>
            <p:nvSpPr>
              <p:cNvPr id="6" name="Gleichschenkliges Dreieck 5">
                <a:extLst>
                  <a:ext uri="{FF2B5EF4-FFF2-40B4-BE49-F238E27FC236}">
                    <a16:creationId xmlns:a16="http://schemas.microsoft.com/office/drawing/2014/main" id="{E82EB2C4-5058-F847-AEA3-DDEADC176C55}"/>
                  </a:ext>
                </a:extLst>
              </p:cNvPr>
              <p:cNvSpPr/>
              <p:nvPr userDrawn="1"/>
            </p:nvSpPr>
            <p:spPr>
              <a:xfrm rot="10800000">
                <a:off x="3738499" y="8400"/>
                <a:ext cx="8453501" cy="3484193"/>
              </a:xfrm>
              <a:prstGeom prst="triangle">
                <a:avLst>
                  <a:gd name="adj" fmla="val 0"/>
                </a:avLst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Georgia" panose="02040502050405020303" pitchFamily="18" charset="0"/>
                </a:endParaRPr>
              </a:p>
            </p:txBody>
          </p:sp>
          <p:sp>
            <p:nvSpPr>
              <p:cNvPr id="11" name="Gleichschenkliges Dreieck 10">
                <a:extLst>
                  <a:ext uri="{FF2B5EF4-FFF2-40B4-BE49-F238E27FC236}">
                    <a16:creationId xmlns:a16="http://schemas.microsoft.com/office/drawing/2014/main" id="{4DA9BCB0-8F92-E78C-F53C-14EC2CFE3EB8}"/>
                  </a:ext>
                </a:extLst>
              </p:cNvPr>
              <p:cNvSpPr/>
              <p:nvPr userDrawn="1"/>
            </p:nvSpPr>
            <p:spPr>
              <a:xfrm rot="10800000" flipV="1">
                <a:off x="7821233" y="5816409"/>
                <a:ext cx="4363027" cy="1033192"/>
              </a:xfrm>
              <a:prstGeom prst="triangle">
                <a:avLst>
                  <a:gd name="adj" fmla="val 0"/>
                </a:avLst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Georgia" panose="02040502050405020303" pitchFamily="18" charset="0"/>
                </a:endParaRPr>
              </a:p>
            </p:txBody>
          </p:sp>
          <p:sp>
            <p:nvSpPr>
              <p:cNvPr id="13" name="Gleichschenkliges Dreieck 12">
                <a:extLst>
                  <a:ext uri="{FF2B5EF4-FFF2-40B4-BE49-F238E27FC236}">
                    <a16:creationId xmlns:a16="http://schemas.microsoft.com/office/drawing/2014/main" id="{BD8CE28B-6D98-5639-2484-19535CFC95A6}"/>
                  </a:ext>
                </a:extLst>
              </p:cNvPr>
              <p:cNvSpPr/>
              <p:nvPr userDrawn="1"/>
            </p:nvSpPr>
            <p:spPr>
              <a:xfrm rot="10800000" flipH="1" flipV="1">
                <a:off x="10" y="6352674"/>
                <a:ext cx="1583522" cy="505326"/>
              </a:xfrm>
              <a:prstGeom prst="triangle">
                <a:avLst>
                  <a:gd name="adj" fmla="val 0"/>
                </a:avLst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Georgia" panose="02040502050405020303" pitchFamily="18" charset="0"/>
                </a:endParaRPr>
              </a:p>
            </p:txBody>
          </p:sp>
        </p:grpSp>
      </p:grpSp>
      <p:sp>
        <p:nvSpPr>
          <p:cNvPr id="7" name="Textplatzhalter 1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chemeClr val="bg1"/>
                </a:solidFill>
                <a:latin typeface="Georgia" panose="02040502050405020303" pitchFamily="18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16. Juni 2025</a:t>
            </a:r>
          </a:p>
        </p:txBody>
      </p:sp>
      <p:sp>
        <p:nvSpPr>
          <p:cNvPr id="8" name="Textplatzhalter 18"/>
          <p:cNvSpPr>
            <a:spLocks noGrp="1"/>
          </p:cNvSpPr>
          <p:nvPr userDrawn="1">
            <p:ph type="body" sz="quarter" idx="14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Georgia" panose="02040502050405020303" pitchFamily="18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endParaRPr lang="de-DE" dirty="0"/>
          </a:p>
        </p:txBody>
      </p:sp>
      <p:sp>
        <p:nvSpPr>
          <p:cNvPr id="9" name="Textplatzhalter 2"/>
          <p:cNvSpPr>
            <a:spLocks noGrp="1"/>
          </p:cNvSpPr>
          <p:nvPr userDrawn="1">
            <p:ph type="body" sz="quarter" idx="15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chemeClr val="bg1"/>
                </a:solidFill>
                <a:latin typeface="Georgia" panose="02040502050405020303" pitchFamily="18" charset="0"/>
                <a:ea typeface="Georgia" panose="02040502050405020303" pitchFamily="18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endParaRPr lang="de-DE" dirty="0"/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866ED8-666E-7147-3F52-C0CABBE9C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8388B0A-9B14-DE1C-4A0A-8AD94D7A6E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301CB5-5C88-5C88-2F2F-F2FC73509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D0EA32-436B-5DC3-FDEC-914FDF4CB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E906C2-6081-C601-8334-E483925AA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291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8D162B-90D6-B8F5-0477-FA0AB5FDC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9064A6-1106-C90A-5B61-0FF5C0948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97366A-6DE3-F109-E668-52102A3C9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E69966-DA25-51A0-AFDE-C9BD0790D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49E02B-CC7A-2A4D-2618-8E4555772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0141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14F04A-9CCE-ACAE-4E79-B706B5461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7E50CC6-D2D5-69FE-BAE6-AB7758435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FED64A-0ECE-8AEA-1F06-204F52B42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E6F45F-13CD-7940-28D3-D3D38DD3D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291AB7-187C-048A-DABD-AA9D12F7C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9002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1A7640-8463-78FC-3F1D-A6FFEDDAA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EEC8E8-5B75-07A0-1F06-0960C6759C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00E0A2-AE97-8E40-E454-450908589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23EBF9-B975-44FE-1306-767CABC74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8D0606-A207-E9A3-FA3D-C59D52089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5E1877F-8AB7-ED7D-AB76-42A4DA149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519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A6A0E9-CBFB-5E4E-7F38-F8BC37367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D05BE6-6AF2-191D-2B35-0E1F290BE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2C1C068-1D37-F8AA-794D-2BD472D16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B53ECB1-FED5-33F5-6803-0130667D41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F2F3D16-C069-14F1-F505-85C8422A7A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748741B-A8C5-67EF-9823-4A7AA9F09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536E283-56B0-5B9B-561F-7159AC5E9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4CCDBB7-3D70-918B-E5E1-1A6A7A7C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9933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0948FB-8222-6369-095B-7F2AA3A76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43A47B-61E7-2AF0-AC56-7AC9C846B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EE4080B-6680-D31F-45D2-456E219C8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D25CED6-A7CD-AC32-5EB9-52BC2F4BE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5032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EADA192-200C-8166-147F-2455B927D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F3FBB96-F626-C93C-837D-AB1F42B9B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D88941-4819-6A2A-4067-5F1222CBE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2878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E45A9C6-76D7-0552-7548-ACB66BD8828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928" y="1631"/>
            <a:ext cx="12304422" cy="6876000"/>
          </a:xfrm>
          <a:prstGeom prst="rect">
            <a:avLst/>
          </a:prstGeom>
        </p:spPr>
      </p:pic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003178" y="6190488"/>
            <a:ext cx="2977476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dirty="0">
                <a:latin typeface="Georgia" panose="02040502050405020303" pitchFamily="18" charset="0"/>
              </a:rPr>
              <a:t>Virtuelle Tierbeobachtung in Mixed Reality</a:t>
            </a:r>
            <a:endParaRPr lang="de-DE" sz="1000" dirty="0">
              <a:latin typeface="Georgia" panose="02040502050405020303" pitchFamily="18" charset="0"/>
            </a:endParaRP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648584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>
                <a:latin typeface="Georgia" panose="02040502050405020303" pitchFamily="18" charset="0"/>
              </a:rPr>
              <a:t>Fakultät für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>
                <a:latin typeface="Georgia" panose="02040502050405020303" pitchFamily="18" charset="0"/>
              </a:rPr>
              <a:pPr/>
              <a:t>‹Nr.›</a:t>
            </a:fld>
            <a:r>
              <a:rPr lang="de-DE" sz="1000" dirty="0">
                <a:latin typeface="Georgia" panose="02040502050405020303" pitchFamily="18" charset="0"/>
              </a:rPr>
              <a:t> / x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DCAC0D39-2B5E-8DCE-5A79-A0FBAE08FB3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6928" y="1631"/>
            <a:ext cx="12304422" cy="6876000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4974C17-5384-D771-BBEB-A3DC8263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8924B5-1FE7-AAB7-F9F5-13CC0785B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9E79F-6BC0-15A2-7595-A944CF1255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71D48-B26D-4561-8BB7-68FD74FDAB05}" type="datetimeFigureOut">
              <a:rPr lang="de-DE" smtClean="0"/>
              <a:t>14.06.2025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74C68A-5438-7AE2-831E-DC9B4C493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67FC65-4219-44A8-997C-22CF51818B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9C496-5F04-401A-B9CC-B5E00BEC1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267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V Boli" panose="02000500030200090000" pitchFamily="2" charset="0"/>
          <a:ea typeface="+mj-ea"/>
          <a:cs typeface="MV Boli" panose="0200050003020009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2.xml"/><Relationship Id="rId13" Type="http://schemas.openxmlformats.org/officeDocument/2006/relationships/image" Target="../media/image11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12" Type="http://schemas.microsoft.com/office/2007/relationships/diagramDrawing" Target="../diagrams/drawing12.xml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4.sv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1.xml"/><Relationship Id="rId11" Type="http://schemas.openxmlformats.org/officeDocument/2006/relationships/diagramColors" Target="../diagrams/colors12.xml"/><Relationship Id="rId5" Type="http://schemas.openxmlformats.org/officeDocument/2006/relationships/diagramQuickStyle" Target="../diagrams/quickStyle11.xml"/><Relationship Id="rId15" Type="http://schemas.openxmlformats.org/officeDocument/2006/relationships/image" Target="../media/image13.png"/><Relationship Id="rId10" Type="http://schemas.openxmlformats.org/officeDocument/2006/relationships/diagramQuickStyle" Target="../diagrams/quickStyle12.xml"/><Relationship Id="rId4" Type="http://schemas.openxmlformats.org/officeDocument/2006/relationships/diagramLayout" Target="../diagrams/layout11.xml"/><Relationship Id="rId9" Type="http://schemas.openxmlformats.org/officeDocument/2006/relationships/diagramLayout" Target="../diagrams/layout12.xml"/><Relationship Id="rId14" Type="http://schemas.openxmlformats.org/officeDocument/2006/relationships/image" Target="../media/image1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diagramLayout" Target="../diagrams/layout13.xml"/><Relationship Id="rId7" Type="http://schemas.openxmlformats.org/officeDocument/2006/relationships/image" Target="../media/image15.png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10" Type="http://schemas.openxmlformats.org/officeDocument/2006/relationships/image" Target="../media/image18.svg"/><Relationship Id="rId4" Type="http://schemas.openxmlformats.org/officeDocument/2006/relationships/diagramQuickStyle" Target="../diagrams/quickStyle13.xml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diagramLayout" Target="../diagrams/layout14.xml"/><Relationship Id="rId7" Type="http://schemas.openxmlformats.org/officeDocument/2006/relationships/image" Target="../media/image15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10" Type="http://schemas.openxmlformats.org/officeDocument/2006/relationships/image" Target="../media/image20.svg"/><Relationship Id="rId4" Type="http://schemas.openxmlformats.org/officeDocument/2006/relationships/diagramQuickStyle" Target="../diagrams/quickStyle14.xml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diagramLayout" Target="../diagrams/layout15.xml"/><Relationship Id="rId7" Type="http://schemas.openxmlformats.org/officeDocument/2006/relationships/image" Target="../media/image15.png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10" Type="http://schemas.openxmlformats.org/officeDocument/2006/relationships/image" Target="../media/image20.svg"/><Relationship Id="rId4" Type="http://schemas.openxmlformats.org/officeDocument/2006/relationships/diagramQuickStyle" Target="../diagrams/quickStyle15.xml"/><Relationship Id="rId9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6.gif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757585" y="2756355"/>
            <a:ext cx="11268761" cy="504586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>
                <a:latin typeface="Georgia" panose="02040502050405020303" pitchFamily="18" charset="0"/>
              </a:rPr>
              <a:t>16.06.2025</a:t>
            </a:r>
          </a:p>
          <a:p>
            <a:r>
              <a:rPr lang="de-DE" sz="1800" dirty="0">
                <a:latin typeface="Georgia" panose="02040502050405020303" pitchFamily="18" charset="0"/>
              </a:rPr>
              <a:t>Hochschule Pforzheim</a:t>
            </a:r>
            <a:br>
              <a:rPr lang="de-DE" sz="1800" dirty="0">
                <a:latin typeface="Georgia" panose="02040502050405020303" pitchFamily="18" charset="0"/>
              </a:rPr>
            </a:br>
            <a:r>
              <a:rPr lang="de-DE" sz="1800" dirty="0">
                <a:latin typeface="Georgia" panose="02040502050405020303" pitchFamily="18" charset="0"/>
              </a:rPr>
              <a:t>Fakultät für Technik</a:t>
            </a:r>
            <a:br>
              <a:rPr lang="de-DE" sz="2000" dirty="0">
                <a:latin typeface="Georgia" panose="02040502050405020303" pitchFamily="18" charset="0"/>
              </a:rPr>
            </a:br>
            <a:endParaRPr lang="de-DE" sz="20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r>
              <a:rPr lang="de-DE" sz="2400" dirty="0">
                <a:latin typeface="Georgia" panose="02040502050405020303" pitchFamily="18" charset="0"/>
              </a:rPr>
              <a:t>Entwicklung einer immersiven Mixed-Reality-Anwendung zur virtuellen Tierbeobachtung und –</a:t>
            </a:r>
            <a:r>
              <a:rPr lang="de-DE" sz="2400" dirty="0" err="1">
                <a:latin typeface="Georgia" panose="02040502050405020303" pitchFamily="18" charset="0"/>
              </a:rPr>
              <a:t>fotografie</a:t>
            </a:r>
            <a:endParaRPr lang="de-DE" sz="2400" dirty="0">
              <a:latin typeface="Georgia" panose="02040502050405020303" pitchFamily="18" charset="0"/>
            </a:endParaRPr>
          </a:p>
          <a:p>
            <a:endParaRPr lang="de-DE" sz="20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r>
              <a:rPr lang="de-DE" sz="2000" dirty="0">
                <a:latin typeface="Georgia" panose="02040502050405020303" pitchFamily="18" charset="0"/>
              </a:rPr>
              <a:t>Silja-Marie Fischer: 333339</a:t>
            </a:r>
          </a:p>
          <a:p>
            <a:r>
              <a:rPr lang="de-DE" sz="2000" dirty="0">
                <a:latin typeface="Georgia" panose="02040502050405020303" pitchFamily="18" charset="0"/>
              </a:rPr>
              <a:t>Julia Krauß: 333145</a:t>
            </a:r>
          </a:p>
          <a:p>
            <a:endParaRPr lang="de-DE" sz="2000" dirty="0">
              <a:solidFill>
                <a:srgbClr val="626254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C282E-2EA3-C8C9-DD7E-FC09C9EC1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E6858934-0AA2-A644-3172-2B9CF7D6D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u="sng" dirty="0"/>
              <a:t>Model: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Enthält Datenobjekte, z. B. die Klasse Tier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Beschreibt Eigenschaften wie Position, Art,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u="sng" dirty="0"/>
              <a:t>View: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Stellt UI-Elemente und 3D-Darstellung bereit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Zeigt das Tier basierend auf Model-Daten 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u="sng" dirty="0"/>
              <a:t>ViewModel: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Erkennt Nutzerinteraktionen („Nutzer nähert sich“)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Sendet </a:t>
            </a:r>
            <a:r>
              <a:rPr lang="de-DE" sz="1600" dirty="0" err="1">
                <a:latin typeface="Georgia" panose="02040502050405020303" pitchFamily="18" charset="0"/>
              </a:rPr>
              <a:t>move</a:t>
            </a:r>
            <a:r>
              <a:rPr lang="de-DE" sz="1600" dirty="0">
                <a:latin typeface="Georgia" panose="02040502050405020303" pitchFamily="18" charset="0"/>
              </a:rPr>
              <a:t>-Befehl an das Model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Nutzt ggf. Logik aus der Library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u="sng" dirty="0"/>
              <a:t>Library: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Berechnet Bewegungslogik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1600" dirty="0">
                <a:latin typeface="Georgia" panose="02040502050405020303" pitchFamily="18" charset="0"/>
              </a:rPr>
              <a:t>Bestimmt, wohin und wie sich das Tier bewegt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CEE812B9-7088-FEF2-0520-3C997E844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Architekturmodell – MVVM-3D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BA81633B-E471-32FB-2221-88DD566ADB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749367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1B9F22E-703A-B07B-0EFE-339E8D7C9B8B}"/>
              </a:ext>
            </a:extLst>
          </p:cNvPr>
          <p:cNvGrpSpPr/>
          <p:nvPr/>
        </p:nvGrpSpPr>
        <p:grpSpPr>
          <a:xfrm>
            <a:off x="7584141" y="1553613"/>
            <a:ext cx="3845859" cy="4186901"/>
            <a:chOff x="7009710" y="1559859"/>
            <a:chExt cx="3845859" cy="4186901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4735935E-E7DE-6577-EDB4-E587C9779E7A}"/>
                </a:ext>
              </a:extLst>
            </p:cNvPr>
            <p:cNvGrpSpPr/>
            <p:nvPr/>
          </p:nvGrpSpPr>
          <p:grpSpPr>
            <a:xfrm>
              <a:off x="7009710" y="1559859"/>
              <a:ext cx="3845859" cy="4186901"/>
              <a:chOff x="1840251" y="1882588"/>
              <a:chExt cx="2899450" cy="3179012"/>
            </a:xfrm>
          </p:grpSpPr>
          <p:sp>
            <p:nvSpPr>
              <p:cNvPr id="4" name="Rechteck 3">
                <a:extLst>
                  <a:ext uri="{FF2B5EF4-FFF2-40B4-BE49-F238E27FC236}">
                    <a16:creationId xmlns:a16="http://schemas.microsoft.com/office/drawing/2014/main" id="{CC038984-FFE6-9E82-E425-9B21D61FBB9A}"/>
                  </a:ext>
                </a:extLst>
              </p:cNvPr>
              <p:cNvSpPr/>
              <p:nvPr/>
            </p:nvSpPr>
            <p:spPr>
              <a:xfrm>
                <a:off x="1840251" y="1882588"/>
                <a:ext cx="2899450" cy="31790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C1AB67D6-86B2-6E7C-6381-306B6FF65D01}"/>
                  </a:ext>
                </a:extLst>
              </p:cNvPr>
              <p:cNvSpPr/>
              <p:nvPr/>
            </p:nvSpPr>
            <p:spPr>
              <a:xfrm>
                <a:off x="1917255" y="1948825"/>
                <a:ext cx="2745441" cy="2832848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8962E134-6593-360B-E35A-E6EC3188F598}"/>
                </a:ext>
              </a:extLst>
            </p:cNvPr>
            <p:cNvSpPr txBox="1"/>
            <p:nvPr/>
          </p:nvSpPr>
          <p:spPr>
            <a:xfrm>
              <a:off x="7225553" y="5378084"/>
              <a:ext cx="1604682" cy="336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>
                  <a:solidFill>
                    <a:srgbClr val="626254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MVVM-3D</a:t>
              </a:r>
            </a:p>
          </p:txBody>
        </p:sp>
      </p:grpSp>
      <p:pic>
        <p:nvPicPr>
          <p:cNvPr id="19" name="Grafik 18">
            <a:extLst>
              <a:ext uri="{FF2B5EF4-FFF2-40B4-BE49-F238E27FC236}">
                <a16:creationId xmlns:a16="http://schemas.microsoft.com/office/drawing/2014/main" id="{8E18A290-CE04-B5E5-51ED-648A35DBAA6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9889" r="7901"/>
          <a:stretch>
            <a:fillRect/>
          </a:stretch>
        </p:blipFill>
        <p:spPr>
          <a:xfrm>
            <a:off x="7686280" y="1640850"/>
            <a:ext cx="3641580" cy="3730988"/>
          </a:xfrm>
          <a:prstGeom prst="rect">
            <a:avLst/>
          </a:prstGeom>
          <a:effectLst>
            <a:innerShdw blurRad="254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3035032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92253-F0C9-4D67-7001-6E3983480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1EF89D62-F992-261F-BF0B-C2A25A90A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Aufbau des Prototyps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648003C9-3A9D-1C49-3D7D-3A8DE499C0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1522615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7" name="Diagramm 16">
            <a:extLst>
              <a:ext uri="{FF2B5EF4-FFF2-40B4-BE49-F238E27FC236}">
                <a16:creationId xmlns:a16="http://schemas.microsoft.com/office/drawing/2014/main" id="{E28AC331-DD7C-4727-5CFD-19F4A0D871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6485200"/>
              </p:ext>
            </p:extLst>
          </p:nvPr>
        </p:nvGraphicFramePr>
        <p:xfrm>
          <a:off x="485119" y="1959517"/>
          <a:ext cx="11446752" cy="3589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4" name="Inhaltsplatzhalter 3" descr="Frau mit einfarbiger Füllung">
            <a:extLst>
              <a:ext uri="{FF2B5EF4-FFF2-40B4-BE49-F238E27FC236}">
                <a16:creationId xmlns:a16="http://schemas.microsoft.com/office/drawing/2014/main" id="{E670119C-F66D-874A-6505-BA7F30EF0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699525" y="4497265"/>
            <a:ext cx="1416275" cy="1310055"/>
          </a:xfrm>
        </p:spPr>
      </p:pic>
      <p:pic>
        <p:nvPicPr>
          <p:cNvPr id="21" name="Grafik 20" descr="Binär mit einfarbiger Füllung">
            <a:extLst>
              <a:ext uri="{FF2B5EF4-FFF2-40B4-BE49-F238E27FC236}">
                <a16:creationId xmlns:a16="http://schemas.microsoft.com/office/drawing/2014/main" id="{432CDA67-5041-029A-4F3F-BD1C4341AE9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40740" y="489292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233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92AC8-C67B-8EE4-ED75-C10E74A8E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A14C9023-9CB0-5B4A-0745-4B4E2164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Backend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BF438DE3-A6F9-7751-2A6A-231315ADB9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7703278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C74C7800-0F86-F1B2-DB8D-D83016AE4B34}"/>
              </a:ext>
            </a:extLst>
          </p:cNvPr>
          <p:cNvGrpSpPr/>
          <p:nvPr/>
        </p:nvGrpSpPr>
        <p:grpSpPr>
          <a:xfrm>
            <a:off x="4726743" y="1933436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EED7B545-1690-FAA3-083F-B3BF3E70D92A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5B32974F-C876-8499-787E-428E715912C2}"/>
                </a:ext>
              </a:extLst>
            </p:cNvPr>
            <p:cNvSpPr txBox="1"/>
            <p:nvPr/>
          </p:nvSpPr>
          <p:spPr>
            <a:xfrm>
              <a:off x="1957753" y="2337140"/>
              <a:ext cx="2738511" cy="100339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Model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Beschreibt die Eigenschaften der Objekte</a:t>
              </a: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95B9F24-236D-3E58-0A9A-759C2026E4C1}"/>
              </a:ext>
            </a:extLst>
          </p:cNvPr>
          <p:cNvGrpSpPr/>
          <p:nvPr/>
        </p:nvGrpSpPr>
        <p:grpSpPr>
          <a:xfrm>
            <a:off x="1235611" y="3899892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C6901798-A852-CBDD-F797-7EE901B38866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9EDD28EC-DD2F-8E36-7A0D-D162FEE3C715}"/>
                </a:ext>
              </a:extLst>
            </p:cNvPr>
            <p:cNvSpPr txBox="1"/>
            <p:nvPr/>
          </p:nvSpPr>
          <p:spPr>
            <a:xfrm>
              <a:off x="1938410" y="2437669"/>
              <a:ext cx="2772508" cy="12542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Repository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Kommuniziert mit der Datenbank</a:t>
              </a:r>
            </a:p>
            <a:p>
              <a:pPr algn="ctr"/>
              <a:endParaRPr lang="de-DE" sz="12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de-DE" sz="12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4197590C-8014-BB51-5EA2-416978A388F2}"/>
              </a:ext>
            </a:extLst>
          </p:cNvPr>
          <p:cNvGrpSpPr/>
          <p:nvPr/>
        </p:nvGrpSpPr>
        <p:grpSpPr>
          <a:xfrm>
            <a:off x="7988106" y="3898507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7711C154-DDAB-CFE4-FF99-F11953671966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923BCF38-A1D5-626B-059B-609EF0F1E34E}"/>
                </a:ext>
              </a:extLst>
            </p:cNvPr>
            <p:cNvSpPr txBox="1"/>
            <p:nvPr/>
          </p:nvSpPr>
          <p:spPr>
            <a:xfrm>
              <a:off x="1951145" y="2182336"/>
              <a:ext cx="2768991" cy="150508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Controller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Kommuniziert mit „der Außenwelt“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Kontrolliert Berechtigungen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Enthält zusätzliche Logik</a:t>
              </a:r>
            </a:p>
            <a:p>
              <a:pPr algn="ctr"/>
              <a:endParaRPr lang="de-DE" sz="12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</p:txBody>
        </p:sp>
      </p:grpSp>
      <p:pic>
        <p:nvPicPr>
          <p:cNvPr id="19" name="Grafik 18" descr="Binär mit einfarbiger Füllung">
            <a:extLst>
              <a:ext uri="{FF2B5EF4-FFF2-40B4-BE49-F238E27FC236}">
                <a16:creationId xmlns:a16="http://schemas.microsoft.com/office/drawing/2014/main" id="{0BE49960-8285-1AEA-DEC7-C1C75A42C6C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60207" y="1717394"/>
            <a:ext cx="914400" cy="914400"/>
          </a:xfrm>
          <a:prstGeom prst="rect">
            <a:avLst/>
          </a:prstGeom>
        </p:spPr>
      </p:pic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32F95D0C-0AA9-941F-DC01-57FC40FCDC66}"/>
              </a:ext>
            </a:extLst>
          </p:cNvPr>
          <p:cNvCxnSpPr>
            <a:cxnSpLocks/>
            <a:stCxn id="19" idx="2"/>
            <a:endCxn id="14" idx="0"/>
          </p:cNvCxnSpPr>
          <p:nvPr/>
        </p:nvCxnSpPr>
        <p:spPr>
          <a:xfrm>
            <a:off x="2717407" y="2631794"/>
            <a:ext cx="2346" cy="1268098"/>
          </a:xfrm>
          <a:prstGeom prst="straightConnector1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C56FF1C-0EA1-FE51-819E-8B05D9A22192}"/>
              </a:ext>
            </a:extLst>
          </p:cNvPr>
          <p:cNvCxnSpPr>
            <a:cxnSpLocks/>
            <a:stCxn id="17" idx="0"/>
            <a:endCxn id="43" idx="2"/>
          </p:cNvCxnSpPr>
          <p:nvPr/>
        </p:nvCxnSpPr>
        <p:spPr>
          <a:xfrm flipH="1" flipV="1">
            <a:off x="9462867" y="2844025"/>
            <a:ext cx="9381" cy="1054482"/>
          </a:xfrm>
          <a:prstGeom prst="straightConnector1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887472C-9A93-8334-6B35-6FCD3DE18450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 flipV="1">
            <a:off x="4203894" y="4553535"/>
            <a:ext cx="3784212" cy="1385"/>
          </a:xfrm>
          <a:prstGeom prst="straightConnector1">
            <a:avLst/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2944F3FD-07F7-2160-5AC2-0707DD337DC3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flipH="1">
            <a:off x="4203894" y="4553535"/>
            <a:ext cx="3784212" cy="1385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5D7D4FCA-C4DB-1CAC-A3C0-BF523193BFFD}"/>
              </a:ext>
            </a:extLst>
          </p:cNvPr>
          <p:cNvCxnSpPr>
            <a:cxnSpLocks/>
            <a:stCxn id="14" idx="3"/>
            <a:endCxn id="4" idx="2"/>
          </p:cNvCxnSpPr>
          <p:nvPr/>
        </p:nvCxnSpPr>
        <p:spPr>
          <a:xfrm flipV="1">
            <a:off x="4203894" y="3243491"/>
            <a:ext cx="2006991" cy="1311429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FBBBC4BA-FF3A-97A7-96C0-D6AEAAA722B7}"/>
              </a:ext>
            </a:extLst>
          </p:cNvPr>
          <p:cNvCxnSpPr>
            <a:cxnSpLocks/>
            <a:stCxn id="17" idx="1"/>
            <a:endCxn id="4" idx="2"/>
          </p:cNvCxnSpPr>
          <p:nvPr/>
        </p:nvCxnSpPr>
        <p:spPr>
          <a:xfrm flipH="1" flipV="1">
            <a:off x="6210885" y="3243491"/>
            <a:ext cx="1777221" cy="1310044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Grafik 42" descr="Monitor mit einfarbiger Füllung">
            <a:extLst>
              <a:ext uri="{FF2B5EF4-FFF2-40B4-BE49-F238E27FC236}">
                <a16:creationId xmlns:a16="http://schemas.microsoft.com/office/drawing/2014/main" id="{820BAEDF-B34A-5E4E-87FC-D977DDD480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005667" y="19296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35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92AC8-C67B-8EE4-ED75-C10E74A8E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A14C9023-9CB0-5B4A-0745-4B4E2164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Backend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BF438DE3-A6F9-7751-2A6A-231315ADB9E5}"/>
              </a:ext>
            </a:extLst>
          </p:cNvPr>
          <p:cNvGraphicFramePr>
            <a:graphicFrameLocks/>
          </p:cNvGraphicFramePr>
          <p:nvPr/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C74C7800-0F86-F1B2-DB8D-D83016AE4B34}"/>
              </a:ext>
            </a:extLst>
          </p:cNvPr>
          <p:cNvGrpSpPr/>
          <p:nvPr/>
        </p:nvGrpSpPr>
        <p:grpSpPr>
          <a:xfrm>
            <a:off x="4726743" y="1933436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EED7B545-1690-FAA3-083F-B3BF3E70D92A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5B32974F-C876-8499-787E-428E715912C2}"/>
                </a:ext>
              </a:extLst>
            </p:cNvPr>
            <p:cNvSpPr txBox="1"/>
            <p:nvPr/>
          </p:nvSpPr>
          <p:spPr>
            <a:xfrm>
              <a:off x="1957753" y="2337140"/>
              <a:ext cx="2738511" cy="100339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Model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Beschreibt die Eigenschaften der Objekte</a:t>
              </a: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95B9F24-236D-3E58-0A9A-759C2026E4C1}"/>
              </a:ext>
            </a:extLst>
          </p:cNvPr>
          <p:cNvGrpSpPr/>
          <p:nvPr/>
        </p:nvGrpSpPr>
        <p:grpSpPr>
          <a:xfrm>
            <a:off x="1235611" y="3899892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C6901798-A852-CBDD-F797-7EE901B38866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9EDD28EC-DD2F-8E36-7A0D-D162FEE3C715}"/>
                </a:ext>
              </a:extLst>
            </p:cNvPr>
            <p:cNvSpPr txBox="1"/>
            <p:nvPr/>
          </p:nvSpPr>
          <p:spPr>
            <a:xfrm>
              <a:off x="1938410" y="2437669"/>
              <a:ext cx="2772508" cy="12542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Repository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Kommuniziert mit der Datenbank</a:t>
              </a:r>
            </a:p>
            <a:p>
              <a:pPr algn="ctr"/>
              <a:endParaRPr lang="de-DE" sz="12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de-DE" sz="12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4197590C-8014-BB51-5EA2-416978A388F2}"/>
              </a:ext>
            </a:extLst>
          </p:cNvPr>
          <p:cNvGrpSpPr/>
          <p:nvPr/>
        </p:nvGrpSpPr>
        <p:grpSpPr>
          <a:xfrm>
            <a:off x="7988106" y="3898507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7711C154-DDAB-CFE4-FF99-F11953671966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923BCF38-A1D5-626B-059B-609EF0F1E34E}"/>
                </a:ext>
              </a:extLst>
            </p:cNvPr>
            <p:cNvSpPr txBox="1"/>
            <p:nvPr/>
          </p:nvSpPr>
          <p:spPr>
            <a:xfrm>
              <a:off x="1951145" y="2182336"/>
              <a:ext cx="2768991" cy="150508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Controller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Kommuniziert mit „der Außenwelt“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Kontrolliert Berechtigungen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Enthält zusätzliche Logik</a:t>
              </a:r>
            </a:p>
            <a:p>
              <a:pPr algn="ctr"/>
              <a:endParaRPr lang="de-DE" sz="12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</p:txBody>
        </p:sp>
      </p:grpSp>
      <p:pic>
        <p:nvPicPr>
          <p:cNvPr id="19" name="Grafik 18" descr="Binär mit einfarbiger Füllung">
            <a:extLst>
              <a:ext uri="{FF2B5EF4-FFF2-40B4-BE49-F238E27FC236}">
                <a16:creationId xmlns:a16="http://schemas.microsoft.com/office/drawing/2014/main" id="{0BE49960-8285-1AEA-DEC7-C1C75A42C6C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60207" y="1717394"/>
            <a:ext cx="914400" cy="914400"/>
          </a:xfrm>
          <a:prstGeom prst="rect">
            <a:avLst/>
          </a:prstGeom>
        </p:spPr>
      </p:pic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32F95D0C-0AA9-941F-DC01-57FC40FCDC66}"/>
              </a:ext>
            </a:extLst>
          </p:cNvPr>
          <p:cNvCxnSpPr>
            <a:cxnSpLocks/>
            <a:stCxn id="19" idx="2"/>
            <a:endCxn id="14" idx="0"/>
          </p:cNvCxnSpPr>
          <p:nvPr/>
        </p:nvCxnSpPr>
        <p:spPr>
          <a:xfrm>
            <a:off x="2717407" y="2631794"/>
            <a:ext cx="2346" cy="1268098"/>
          </a:xfrm>
          <a:prstGeom prst="straightConnector1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C56FF1C-0EA1-FE51-819E-8B05D9A22192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H="1" flipV="1">
            <a:off x="9462867" y="2844025"/>
            <a:ext cx="9381" cy="1054482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887472C-9A93-8334-6B35-6FCD3DE18450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 flipV="1">
            <a:off x="4203894" y="4553535"/>
            <a:ext cx="3784212" cy="1385"/>
          </a:xfrm>
          <a:prstGeom prst="straightConnector1">
            <a:avLst/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2944F3FD-07F7-2160-5AC2-0707DD337DC3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flipH="1">
            <a:off x="4203894" y="4553535"/>
            <a:ext cx="3784212" cy="1385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5D7D4FCA-C4DB-1CAC-A3C0-BF523193BFFD}"/>
              </a:ext>
            </a:extLst>
          </p:cNvPr>
          <p:cNvCxnSpPr>
            <a:cxnSpLocks/>
            <a:stCxn id="14" idx="3"/>
            <a:endCxn id="4" idx="2"/>
          </p:cNvCxnSpPr>
          <p:nvPr/>
        </p:nvCxnSpPr>
        <p:spPr>
          <a:xfrm flipV="1">
            <a:off x="4203894" y="3243491"/>
            <a:ext cx="2006991" cy="1311429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FBBBC4BA-FF3A-97A7-96C0-D6AEAAA722B7}"/>
              </a:ext>
            </a:extLst>
          </p:cNvPr>
          <p:cNvCxnSpPr>
            <a:cxnSpLocks/>
            <a:stCxn id="17" idx="1"/>
            <a:endCxn id="4" idx="2"/>
          </p:cNvCxnSpPr>
          <p:nvPr/>
        </p:nvCxnSpPr>
        <p:spPr>
          <a:xfrm flipH="1" flipV="1">
            <a:off x="6210885" y="3243491"/>
            <a:ext cx="1777221" cy="1310044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 descr="Monitor mit einfarbiger Füllung">
            <a:extLst>
              <a:ext uri="{FF2B5EF4-FFF2-40B4-BE49-F238E27FC236}">
                <a16:creationId xmlns:a16="http://schemas.microsoft.com/office/drawing/2014/main" id="{E00FFBFA-A524-EE96-670B-9261A43D72A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005667" y="19296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6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92AC8-C67B-8EE4-ED75-C10E74A8E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A14C9023-9CB0-5B4A-0745-4B4E2164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MVC — Model-View-Controller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BF438DE3-A6F9-7751-2A6A-231315ADB9E5}"/>
              </a:ext>
            </a:extLst>
          </p:cNvPr>
          <p:cNvGraphicFramePr>
            <a:graphicFrameLocks/>
          </p:cNvGraphicFramePr>
          <p:nvPr/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C74C7800-0F86-F1B2-DB8D-D83016AE4B34}"/>
              </a:ext>
            </a:extLst>
          </p:cNvPr>
          <p:cNvGrpSpPr/>
          <p:nvPr/>
        </p:nvGrpSpPr>
        <p:grpSpPr>
          <a:xfrm>
            <a:off x="4175758" y="1932064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EED7B545-1690-FAA3-083F-B3BF3E70D92A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5B32974F-C876-8499-787E-428E715912C2}"/>
                </a:ext>
              </a:extLst>
            </p:cNvPr>
            <p:cNvSpPr txBox="1"/>
            <p:nvPr/>
          </p:nvSpPr>
          <p:spPr>
            <a:xfrm>
              <a:off x="1957753" y="2337140"/>
              <a:ext cx="2738511" cy="100339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Model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Beschreibt die Eigenschaften der Objekte</a:t>
              </a: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95B9F24-236D-3E58-0A9A-759C2026E4C1}"/>
              </a:ext>
            </a:extLst>
          </p:cNvPr>
          <p:cNvGrpSpPr/>
          <p:nvPr/>
        </p:nvGrpSpPr>
        <p:grpSpPr>
          <a:xfrm>
            <a:off x="1235611" y="3899892"/>
            <a:ext cx="2968283" cy="1310055"/>
            <a:chOff x="1842868" y="2009554"/>
            <a:chExt cx="2968283" cy="1779563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C6901798-A852-CBDD-F797-7EE901B38866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9EDD28EC-DD2F-8E36-7A0D-D162FEE3C715}"/>
                </a:ext>
              </a:extLst>
            </p:cNvPr>
            <p:cNvSpPr txBox="1"/>
            <p:nvPr/>
          </p:nvSpPr>
          <p:spPr>
            <a:xfrm>
              <a:off x="1938410" y="2437669"/>
              <a:ext cx="2772508" cy="12542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Repository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Kommuniziert mit der Datenbank</a:t>
              </a:r>
            </a:p>
            <a:p>
              <a:pPr algn="ctr"/>
              <a:endParaRPr lang="de-DE" sz="12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pPr algn="ctr"/>
              <a:endParaRPr lang="de-DE" sz="12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4197590C-8014-BB51-5EA2-416978A388F2}"/>
              </a:ext>
            </a:extLst>
          </p:cNvPr>
          <p:cNvGrpSpPr/>
          <p:nvPr/>
        </p:nvGrpSpPr>
        <p:grpSpPr>
          <a:xfrm>
            <a:off x="6503966" y="3899892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7711C154-DDAB-CFE4-FF99-F11953671966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923BCF38-A1D5-626B-059B-609EF0F1E34E}"/>
                </a:ext>
              </a:extLst>
            </p:cNvPr>
            <p:cNvSpPr txBox="1"/>
            <p:nvPr/>
          </p:nvSpPr>
          <p:spPr>
            <a:xfrm>
              <a:off x="1933133" y="2155731"/>
              <a:ext cx="2768991" cy="150508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Controller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Kommuniziert mit „der Außenwelt“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Kontrolliert Berechtigungen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Enthält zusätzliche Logik</a:t>
              </a:r>
            </a:p>
            <a:p>
              <a:pPr algn="ctr"/>
              <a:endParaRPr lang="de-DE" sz="12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</p:txBody>
        </p:sp>
      </p:grpSp>
      <p:pic>
        <p:nvPicPr>
          <p:cNvPr id="19" name="Grafik 18" descr="Binär mit einfarbiger Füllung">
            <a:extLst>
              <a:ext uri="{FF2B5EF4-FFF2-40B4-BE49-F238E27FC236}">
                <a16:creationId xmlns:a16="http://schemas.microsoft.com/office/drawing/2014/main" id="{0BE49960-8285-1AEA-DEC7-C1C75A42C6C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60207" y="1717394"/>
            <a:ext cx="914400" cy="914400"/>
          </a:xfrm>
          <a:prstGeom prst="rect">
            <a:avLst/>
          </a:prstGeom>
        </p:spPr>
      </p:pic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32F95D0C-0AA9-941F-DC01-57FC40FCDC66}"/>
              </a:ext>
            </a:extLst>
          </p:cNvPr>
          <p:cNvCxnSpPr>
            <a:cxnSpLocks/>
            <a:stCxn id="19" idx="2"/>
            <a:endCxn id="14" idx="0"/>
          </p:cNvCxnSpPr>
          <p:nvPr/>
        </p:nvCxnSpPr>
        <p:spPr>
          <a:xfrm>
            <a:off x="2717407" y="2631794"/>
            <a:ext cx="2346" cy="1268098"/>
          </a:xfrm>
          <a:prstGeom prst="straightConnector1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887472C-9A93-8334-6B35-6FCD3DE18450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>
            <a:off x="4203894" y="4554920"/>
            <a:ext cx="2300072" cy="0"/>
          </a:xfrm>
          <a:prstGeom prst="straightConnector1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2944F3FD-07F7-2160-5AC2-0707DD337DC3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flipH="1">
            <a:off x="4203894" y="4554920"/>
            <a:ext cx="2300072" cy="0"/>
          </a:xfrm>
          <a:prstGeom prst="straightConnector1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5D7D4FCA-C4DB-1CAC-A3C0-BF523193BFFD}"/>
              </a:ext>
            </a:extLst>
          </p:cNvPr>
          <p:cNvCxnSpPr>
            <a:cxnSpLocks/>
            <a:stCxn id="14" idx="3"/>
            <a:endCxn id="4" idx="2"/>
          </p:cNvCxnSpPr>
          <p:nvPr/>
        </p:nvCxnSpPr>
        <p:spPr>
          <a:xfrm flipV="1">
            <a:off x="4203894" y="3242119"/>
            <a:ext cx="1456006" cy="1312801"/>
          </a:xfrm>
          <a:prstGeom prst="straightConnector1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FBBBC4BA-FF3A-97A7-96C0-D6AEAAA722B7}"/>
              </a:ext>
            </a:extLst>
          </p:cNvPr>
          <p:cNvCxnSpPr>
            <a:cxnSpLocks/>
            <a:stCxn id="17" idx="0"/>
            <a:endCxn id="4" idx="2"/>
          </p:cNvCxnSpPr>
          <p:nvPr/>
        </p:nvCxnSpPr>
        <p:spPr>
          <a:xfrm flipH="1" flipV="1">
            <a:off x="5659900" y="3242119"/>
            <a:ext cx="2328208" cy="657773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17CA1BB1-14AF-1955-A556-6F2BB6091CE5}"/>
              </a:ext>
            </a:extLst>
          </p:cNvPr>
          <p:cNvGrpSpPr/>
          <p:nvPr/>
        </p:nvGrpSpPr>
        <p:grpSpPr>
          <a:xfrm>
            <a:off x="8601220" y="1933436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187CACA8-613E-96E4-F36E-E4244C9F2355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A870F3B9-8CC3-9F0A-9B3A-9A1E34CAB004}"/>
                </a:ext>
              </a:extLst>
            </p:cNvPr>
            <p:cNvSpPr txBox="1"/>
            <p:nvPr/>
          </p:nvSpPr>
          <p:spPr>
            <a:xfrm>
              <a:off x="1957753" y="2337140"/>
              <a:ext cx="2738511" cy="100339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View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Anzeige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Bietet Möglichkeit zur Interaktion</a:t>
              </a:r>
            </a:p>
          </p:txBody>
        </p:sp>
      </p:grp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594E6511-A374-EB58-6758-4312AFCE6B5F}"/>
              </a:ext>
            </a:extLst>
          </p:cNvPr>
          <p:cNvCxnSpPr>
            <a:cxnSpLocks/>
            <a:stCxn id="31" idx="2"/>
          </p:cNvCxnSpPr>
          <p:nvPr/>
        </p:nvCxnSpPr>
        <p:spPr>
          <a:xfrm flipH="1">
            <a:off x="8270053" y="3243491"/>
            <a:ext cx="1815309" cy="669564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C342031A-5448-B4A3-4E14-A2DC70D190AD}"/>
              </a:ext>
            </a:extLst>
          </p:cNvPr>
          <p:cNvCxnSpPr>
            <a:cxnSpLocks/>
            <a:stCxn id="4" idx="3"/>
            <a:endCxn id="31" idx="1"/>
          </p:cNvCxnSpPr>
          <p:nvPr/>
        </p:nvCxnSpPr>
        <p:spPr>
          <a:xfrm>
            <a:off x="7144041" y="2587092"/>
            <a:ext cx="1457179" cy="1372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fik 22" descr="Monitor mit einfarbiger Füllung">
            <a:extLst>
              <a:ext uri="{FF2B5EF4-FFF2-40B4-BE49-F238E27FC236}">
                <a16:creationId xmlns:a16="http://schemas.microsoft.com/office/drawing/2014/main" id="{D059E235-610E-6F92-392A-295C1074D3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69988" y="1300658"/>
            <a:ext cx="914400" cy="914400"/>
          </a:xfrm>
          <a:prstGeom prst="rect">
            <a:avLst/>
          </a:prstGeom>
        </p:spPr>
      </p:pic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1C56FF1C-0EA1-FE51-819E-8B05D9A22192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7988108" y="3242119"/>
            <a:ext cx="1782501" cy="657773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feld 58">
            <a:extLst>
              <a:ext uri="{FF2B5EF4-FFF2-40B4-BE49-F238E27FC236}">
                <a16:creationId xmlns:a16="http://schemas.microsoft.com/office/drawing/2014/main" id="{B2F935A7-5622-FB99-2ADF-13151DB84623}"/>
              </a:ext>
            </a:extLst>
          </p:cNvPr>
          <p:cNvSpPr txBox="1"/>
          <p:nvPr/>
        </p:nvSpPr>
        <p:spPr>
          <a:xfrm>
            <a:off x="6570196" y="3265843"/>
            <a:ext cx="1369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626254"/>
                </a:solidFill>
                <a:latin typeface="Georgia" panose="02040502050405020303" pitchFamily="18" charset="0"/>
              </a:rPr>
              <a:t>Manipuliert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22E35D6F-DBFC-60DD-DA90-29563DE99A1F}"/>
              </a:ext>
            </a:extLst>
          </p:cNvPr>
          <p:cNvSpPr txBox="1"/>
          <p:nvPr/>
        </p:nvSpPr>
        <p:spPr>
          <a:xfrm>
            <a:off x="7386126" y="2270068"/>
            <a:ext cx="973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626254"/>
                </a:solidFill>
                <a:latin typeface="Georgia" panose="02040502050405020303" pitchFamily="18" charset="0"/>
              </a:rPr>
              <a:t>Aktualisiert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889538DA-D45F-2820-E336-908EA3B4CE99}"/>
              </a:ext>
            </a:extLst>
          </p:cNvPr>
          <p:cNvSpPr txBox="1"/>
          <p:nvPr/>
        </p:nvSpPr>
        <p:spPr>
          <a:xfrm>
            <a:off x="9392840" y="3451390"/>
            <a:ext cx="1319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626254"/>
                </a:solidFill>
                <a:latin typeface="Georgia" panose="02040502050405020303" pitchFamily="18" charset="0"/>
              </a:rPr>
              <a:t>Sendet </a:t>
            </a:r>
          </a:p>
          <a:p>
            <a:r>
              <a:rPr lang="de-DE" sz="1200" dirty="0">
                <a:solidFill>
                  <a:srgbClr val="626254"/>
                </a:solidFill>
                <a:latin typeface="Georgia" panose="02040502050405020303" pitchFamily="18" charset="0"/>
              </a:rPr>
              <a:t>Nutzereingaben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AC6AD488-1165-6F61-0A1D-359353A0F229}"/>
              </a:ext>
            </a:extLst>
          </p:cNvPr>
          <p:cNvSpPr txBox="1"/>
          <p:nvPr/>
        </p:nvSpPr>
        <p:spPr>
          <a:xfrm>
            <a:off x="8080422" y="3293319"/>
            <a:ext cx="1169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626254"/>
                </a:solidFill>
                <a:latin typeface="Georgia" panose="02040502050405020303" pitchFamily="18" charset="0"/>
              </a:rPr>
              <a:t>Aktualisiert</a:t>
            </a:r>
          </a:p>
        </p:txBody>
      </p:sp>
    </p:spTree>
    <p:extLst>
      <p:ext uri="{BB962C8B-B14F-4D97-AF65-F5344CB8AC3E}">
        <p14:creationId xmlns:p14="http://schemas.microsoft.com/office/powerpoint/2010/main" val="2392223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92AC8-C67B-8EE4-ED75-C10E74A8E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A14C9023-9CB0-5B4A-0745-4B4E2164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Frontend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BF438DE3-A6F9-7751-2A6A-231315ADB9E5}"/>
              </a:ext>
            </a:extLst>
          </p:cNvPr>
          <p:cNvGraphicFramePr>
            <a:graphicFrameLocks/>
          </p:cNvGraphicFramePr>
          <p:nvPr/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C74C7800-0F86-F1B2-DB8D-D83016AE4B34}"/>
              </a:ext>
            </a:extLst>
          </p:cNvPr>
          <p:cNvGrpSpPr/>
          <p:nvPr/>
        </p:nvGrpSpPr>
        <p:grpSpPr>
          <a:xfrm>
            <a:off x="8589217" y="4151558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EED7B545-1690-FAA3-083F-B3BF3E70D92A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5B32974F-C876-8499-787E-428E715912C2}"/>
                </a:ext>
              </a:extLst>
            </p:cNvPr>
            <p:cNvSpPr txBox="1"/>
            <p:nvPr/>
          </p:nvSpPr>
          <p:spPr>
            <a:xfrm>
              <a:off x="1957753" y="2337140"/>
              <a:ext cx="2738511" cy="125424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Model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Beschreibt die Eigenschaften der Objekte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Erfragt die Daten vom Backend</a:t>
              </a: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95B9F24-236D-3E58-0A9A-759C2026E4C1}"/>
              </a:ext>
            </a:extLst>
          </p:cNvPr>
          <p:cNvGrpSpPr/>
          <p:nvPr/>
        </p:nvGrpSpPr>
        <p:grpSpPr>
          <a:xfrm>
            <a:off x="348902" y="2773971"/>
            <a:ext cx="2968283" cy="1310055"/>
            <a:chOff x="1842868" y="2009554"/>
            <a:chExt cx="2968283" cy="1779563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C6901798-A852-CBDD-F797-7EE901B38866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9EDD28EC-DD2F-8E36-7A0D-D162FEE3C715}"/>
                </a:ext>
              </a:extLst>
            </p:cNvPr>
            <p:cNvSpPr txBox="1"/>
            <p:nvPr/>
          </p:nvSpPr>
          <p:spPr>
            <a:xfrm>
              <a:off x="1938410" y="2437669"/>
              <a:ext cx="2772508" cy="125424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Library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Enthält komplexe Berechnungen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Enthält Bewegungslogik</a:t>
              </a:r>
            </a:p>
            <a:p>
              <a:pPr algn="ctr"/>
              <a:endParaRPr lang="de-DE" sz="1200" dirty="0">
                <a:solidFill>
                  <a:srgbClr val="626254"/>
                </a:solidFill>
                <a:latin typeface="Georgia" panose="02040502050405020303" pitchFamily="18" charset="0"/>
              </a:endParaRP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4197590C-8014-BB51-5EA2-416978A388F2}"/>
              </a:ext>
            </a:extLst>
          </p:cNvPr>
          <p:cNvGrpSpPr/>
          <p:nvPr/>
        </p:nvGrpSpPr>
        <p:grpSpPr>
          <a:xfrm>
            <a:off x="4106009" y="2773972"/>
            <a:ext cx="2968283" cy="1310055"/>
            <a:chOff x="1842868" y="2009554"/>
            <a:chExt cx="2968283" cy="2030882"/>
          </a:xfrm>
          <a:solidFill>
            <a:schemeClr val="accent3">
              <a:lumMod val="50000"/>
            </a:schemeClr>
          </a:solidFill>
        </p:grpSpPr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7711C154-DDAB-CFE4-FF99-F11953671966}"/>
                </a:ext>
              </a:extLst>
            </p:cNvPr>
            <p:cNvSpPr/>
            <p:nvPr/>
          </p:nvSpPr>
          <p:spPr>
            <a:xfrm>
              <a:off x="1842868" y="2009554"/>
              <a:ext cx="2968283" cy="2030882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923BCF38-A1D5-626B-059B-609EF0F1E34E}"/>
                </a:ext>
              </a:extLst>
            </p:cNvPr>
            <p:cNvSpPr txBox="1"/>
            <p:nvPr/>
          </p:nvSpPr>
          <p:spPr>
            <a:xfrm>
              <a:off x="1933133" y="2155731"/>
              <a:ext cx="2768991" cy="150508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 err="1">
                  <a:solidFill>
                    <a:schemeClr val="bg1"/>
                  </a:solidFill>
                  <a:latin typeface="Georgia" panose="02040502050405020303" pitchFamily="18" charset="0"/>
                </a:rPr>
                <a:t>ViewModel</a:t>
              </a:r>
              <a:endParaRPr lang="de-DE" sz="1800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Enthält Logik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Kommuniziert mit Model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Kommuniziert mit View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Kommuniziert mit Library</a:t>
              </a:r>
            </a:p>
          </p:txBody>
        </p:sp>
      </p:grp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FBBBC4BA-FF3A-97A7-96C0-D6AEAAA722B7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flipH="1" flipV="1">
            <a:off x="3317185" y="3428999"/>
            <a:ext cx="788824" cy="1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17CA1BB1-14AF-1955-A556-6F2BB6091CE5}"/>
              </a:ext>
            </a:extLst>
          </p:cNvPr>
          <p:cNvGrpSpPr/>
          <p:nvPr/>
        </p:nvGrpSpPr>
        <p:grpSpPr>
          <a:xfrm>
            <a:off x="8589215" y="1343338"/>
            <a:ext cx="2968283" cy="1310055"/>
            <a:chOff x="1842868" y="2009554"/>
            <a:chExt cx="2968283" cy="1779563"/>
          </a:xfrm>
          <a:solidFill>
            <a:schemeClr val="accent3">
              <a:lumMod val="50000"/>
            </a:schemeClr>
          </a:solidFill>
        </p:grpSpPr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187CACA8-613E-96E4-F36E-E4244C9F2355}"/>
                </a:ext>
              </a:extLst>
            </p:cNvPr>
            <p:cNvSpPr/>
            <p:nvPr/>
          </p:nvSpPr>
          <p:spPr>
            <a:xfrm>
              <a:off x="1842868" y="2009554"/>
              <a:ext cx="2968283" cy="1779563"/>
            </a:xfrm>
            <a:prstGeom prst="roundRect">
              <a:avLst/>
            </a:prstGeom>
            <a:grpFill/>
            <a:ln w="28575"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A870F3B9-8CC3-9F0A-9B3A-9A1E34CAB004}"/>
                </a:ext>
              </a:extLst>
            </p:cNvPr>
            <p:cNvSpPr txBox="1"/>
            <p:nvPr/>
          </p:nvSpPr>
          <p:spPr>
            <a:xfrm>
              <a:off x="1945750" y="2337140"/>
              <a:ext cx="2853398" cy="100339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800" dirty="0">
                  <a:solidFill>
                    <a:schemeClr val="bg1"/>
                  </a:solidFill>
                  <a:latin typeface="Georgia" panose="02040502050405020303" pitchFamily="18" charset="0"/>
                </a:rPr>
                <a:t>View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Zeigt 3D-Objekte und UI-Elemente an</a:t>
              </a:r>
            </a:p>
            <a:p>
              <a:r>
                <a:rPr lang="de-DE" sz="1200" dirty="0">
                  <a:solidFill>
                    <a:schemeClr val="bg1"/>
                  </a:solidFill>
                  <a:latin typeface="Georgia" panose="02040502050405020303" pitchFamily="18" charset="0"/>
                </a:rPr>
                <a:t>Bietet Möglichkeit zur Interaktion</a:t>
              </a:r>
            </a:p>
          </p:txBody>
        </p:sp>
      </p:grpSp>
      <p:sp>
        <p:nvSpPr>
          <p:cNvPr id="59" name="Textfeld 58">
            <a:extLst>
              <a:ext uri="{FF2B5EF4-FFF2-40B4-BE49-F238E27FC236}">
                <a16:creationId xmlns:a16="http://schemas.microsoft.com/office/drawing/2014/main" id="{B2F935A7-5622-FB99-2ADF-13151DB84623}"/>
              </a:ext>
            </a:extLst>
          </p:cNvPr>
          <p:cNvSpPr txBox="1"/>
          <p:nvPr/>
        </p:nvSpPr>
        <p:spPr>
          <a:xfrm>
            <a:off x="7489901" y="3645116"/>
            <a:ext cx="1369254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626254"/>
                </a:solidFill>
                <a:latin typeface="Georgia" panose="02040502050405020303" pitchFamily="18" charset="0"/>
              </a:rPr>
              <a:t>Manipuliert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22E35D6F-DBFC-60DD-DA90-29563DE99A1F}"/>
              </a:ext>
            </a:extLst>
          </p:cNvPr>
          <p:cNvSpPr txBox="1"/>
          <p:nvPr/>
        </p:nvSpPr>
        <p:spPr>
          <a:xfrm>
            <a:off x="6592777" y="4854381"/>
            <a:ext cx="1369254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626254"/>
                </a:solidFill>
                <a:latin typeface="Georgia" panose="02040502050405020303" pitchFamily="18" charset="0"/>
              </a:rPr>
              <a:t>Aktualisiert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889538DA-D45F-2820-E336-908EA3B4CE99}"/>
              </a:ext>
            </a:extLst>
          </p:cNvPr>
          <p:cNvSpPr txBox="1"/>
          <p:nvPr/>
        </p:nvSpPr>
        <p:spPr>
          <a:xfrm>
            <a:off x="6017765" y="1564230"/>
            <a:ext cx="240439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626254"/>
                </a:solidFill>
                <a:latin typeface="Georgia" panose="02040502050405020303" pitchFamily="18" charset="0"/>
              </a:rPr>
              <a:t>Sendet Nutzereingaben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AC6AD488-1165-6F61-0A1D-359353A0F229}"/>
              </a:ext>
            </a:extLst>
          </p:cNvPr>
          <p:cNvSpPr txBox="1"/>
          <p:nvPr/>
        </p:nvSpPr>
        <p:spPr>
          <a:xfrm>
            <a:off x="7489901" y="2933425"/>
            <a:ext cx="240439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626254"/>
                </a:solidFill>
                <a:latin typeface="Georgia" panose="02040502050405020303" pitchFamily="18" charset="0"/>
              </a:rPr>
              <a:t>Aktualisiert</a:t>
            </a:r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C866E4A6-0369-CBA9-8BBF-3663EE7461C0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>
            <a:off x="3317185" y="3428999"/>
            <a:ext cx="788824" cy="1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er: gewinkelt 26">
            <a:extLst>
              <a:ext uri="{FF2B5EF4-FFF2-40B4-BE49-F238E27FC236}">
                <a16:creationId xmlns:a16="http://schemas.microsoft.com/office/drawing/2014/main" id="{739827B0-4236-D49D-F7B6-D010559D702F}"/>
              </a:ext>
            </a:extLst>
          </p:cNvPr>
          <p:cNvCxnSpPr>
            <a:stCxn id="31" idx="1"/>
            <a:endCxn id="17" idx="0"/>
          </p:cNvCxnSpPr>
          <p:nvPr/>
        </p:nvCxnSpPr>
        <p:spPr>
          <a:xfrm rot="10800000" flipV="1">
            <a:off x="5590151" y="1998366"/>
            <a:ext cx="2999064" cy="775606"/>
          </a:xfrm>
          <a:prstGeom prst="bentConnector2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Verbinder: gewinkelt 42">
            <a:extLst>
              <a:ext uri="{FF2B5EF4-FFF2-40B4-BE49-F238E27FC236}">
                <a16:creationId xmlns:a16="http://schemas.microsoft.com/office/drawing/2014/main" id="{2B61CFA9-4413-EE53-3EB0-A6044378B972}"/>
              </a:ext>
            </a:extLst>
          </p:cNvPr>
          <p:cNvCxnSpPr>
            <a:cxnSpLocks/>
          </p:cNvCxnSpPr>
          <p:nvPr/>
        </p:nvCxnSpPr>
        <p:spPr>
          <a:xfrm flipV="1">
            <a:off x="7074292" y="2653395"/>
            <a:ext cx="2983674" cy="643843"/>
          </a:xfrm>
          <a:prstGeom prst="bentConnector2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id="{B4715B79-4C2C-B9FD-E960-F5B7F5B95B32}"/>
              </a:ext>
            </a:extLst>
          </p:cNvPr>
          <p:cNvCxnSpPr>
            <a:cxnSpLocks/>
            <a:stCxn id="4" idx="0"/>
          </p:cNvCxnSpPr>
          <p:nvPr/>
        </p:nvCxnSpPr>
        <p:spPr>
          <a:xfrm rot="16200000" flipV="1">
            <a:off x="8289830" y="2368028"/>
            <a:ext cx="567993" cy="2999067"/>
          </a:xfrm>
          <a:prstGeom prst="bentConnector2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Verbinder: gewinkelt 47">
            <a:extLst>
              <a:ext uri="{FF2B5EF4-FFF2-40B4-BE49-F238E27FC236}">
                <a16:creationId xmlns:a16="http://schemas.microsoft.com/office/drawing/2014/main" id="{BD37FF2C-4FB9-930C-696F-9F68FDB7F513}"/>
              </a:ext>
            </a:extLst>
          </p:cNvPr>
          <p:cNvCxnSpPr>
            <a:cxnSpLocks/>
            <a:stCxn id="17" idx="2"/>
            <a:endCxn id="4" idx="1"/>
          </p:cNvCxnSpPr>
          <p:nvPr/>
        </p:nvCxnSpPr>
        <p:spPr>
          <a:xfrm rot="16200000" flipH="1">
            <a:off x="6728405" y="2945773"/>
            <a:ext cx="722559" cy="2999066"/>
          </a:xfrm>
          <a:prstGeom prst="bentConnector2">
            <a:avLst/>
          </a:prstGeom>
          <a:ln w="381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238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32B3A-6FD8-EEBD-7D30-254B4D383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E89F6D5E-A7C9-202D-F37A-4930E7225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E7D01B2-CCE3-6EED-6414-9CD371706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Implementierung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2BA68081-E8A5-A861-0114-222C1B7716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3832343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2413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BE279-0469-F868-4515-6049DD238C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58A9F804-2C3A-E72D-30CC-8D577F8B7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275A97C-B983-9181-4354-07AA602F6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Ausblick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407D3E74-95C7-8730-3411-073E424775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3553663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9951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34C2ED8-0D4A-EA16-B1CD-38EF0D972F1C}"/>
              </a:ext>
            </a:extLst>
          </p:cNvPr>
          <p:cNvSpPr/>
          <p:nvPr/>
        </p:nvSpPr>
        <p:spPr>
          <a:xfrm>
            <a:off x="-125506" y="-331694"/>
            <a:ext cx="12443012" cy="7028329"/>
          </a:xfrm>
          <a:prstGeom prst="rect">
            <a:avLst/>
          </a:prstGeom>
          <a:solidFill>
            <a:srgbClr val="F8F7F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DBA5B475-4485-91EC-3589-767A47F4A94C}"/>
              </a:ext>
            </a:extLst>
          </p:cNvPr>
          <p:cNvSpPr/>
          <p:nvPr/>
        </p:nvSpPr>
        <p:spPr>
          <a:xfrm>
            <a:off x="2586313" y="3182470"/>
            <a:ext cx="1766047" cy="726140"/>
          </a:xfrm>
          <a:prstGeom prst="roundRect">
            <a:avLst>
              <a:gd name="adj" fmla="val 33334"/>
            </a:avLst>
          </a:prstGeom>
          <a:solidFill>
            <a:srgbClr val="C0CF3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Georgia" panose="02040502050405020303" pitchFamily="18" charset="0"/>
              </a:rPr>
              <a:t>ViewModel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A275164D-EF59-FC86-5C26-952591CDC194}"/>
              </a:ext>
            </a:extLst>
          </p:cNvPr>
          <p:cNvSpPr/>
          <p:nvPr/>
        </p:nvSpPr>
        <p:spPr>
          <a:xfrm>
            <a:off x="2814913" y="4298577"/>
            <a:ext cx="1308849" cy="726140"/>
          </a:xfrm>
          <a:prstGeom prst="roundRect">
            <a:avLst>
              <a:gd name="adj" fmla="val 33334"/>
            </a:avLst>
          </a:prstGeom>
          <a:solidFill>
            <a:srgbClr val="C0CF3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Georgia" panose="02040502050405020303" pitchFamily="18" charset="0"/>
              </a:rPr>
              <a:t>Library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F17A8D3F-66F1-3BFA-BE9D-90BBB307C1CF}"/>
              </a:ext>
            </a:extLst>
          </p:cNvPr>
          <p:cNvSpPr/>
          <p:nvPr/>
        </p:nvSpPr>
        <p:spPr>
          <a:xfrm>
            <a:off x="1931888" y="2066363"/>
            <a:ext cx="1308849" cy="726140"/>
          </a:xfrm>
          <a:prstGeom prst="roundRect">
            <a:avLst>
              <a:gd name="adj" fmla="val 33334"/>
            </a:avLst>
          </a:prstGeom>
          <a:solidFill>
            <a:srgbClr val="C0CF3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Georgia" panose="02040502050405020303" pitchFamily="18" charset="0"/>
              </a:rPr>
              <a:t>View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A309F37C-C1DC-CDFB-781F-17107ECEF4A5}"/>
              </a:ext>
            </a:extLst>
          </p:cNvPr>
          <p:cNvSpPr/>
          <p:nvPr/>
        </p:nvSpPr>
        <p:spPr>
          <a:xfrm>
            <a:off x="3697935" y="2066363"/>
            <a:ext cx="1308849" cy="726140"/>
          </a:xfrm>
          <a:prstGeom prst="roundRect">
            <a:avLst>
              <a:gd name="adj" fmla="val 33334"/>
            </a:avLst>
          </a:prstGeom>
          <a:solidFill>
            <a:srgbClr val="C0CF3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Georgia" panose="02040502050405020303" pitchFamily="18" charset="0"/>
              </a:rPr>
              <a:t>Model</a:t>
            </a:r>
          </a:p>
        </p:txBody>
      </p:sp>
      <p:pic>
        <p:nvPicPr>
          <p:cNvPr id="2050" name="Picture 2" descr="Vr brille - Kostenlose menschen-Icons">
            <a:extLst>
              <a:ext uri="{FF2B5EF4-FFF2-40B4-BE49-F238E27FC236}">
                <a16:creationId xmlns:a16="http://schemas.microsoft.com/office/drawing/2014/main" id="{43657A83-4A9F-6737-1736-D30594AD3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239"/>
                    </a14:imgEffect>
                    <a14:imgEffect>
                      <a14:saturation sat="97000"/>
                    </a14:imgEffect>
                    <a14:imgEffect>
                      <a14:brightnessContrast bright="-26000" contrast="-8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701" y="717170"/>
            <a:ext cx="959224" cy="959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Verbinder: gewinkelt 12">
            <a:extLst>
              <a:ext uri="{FF2B5EF4-FFF2-40B4-BE49-F238E27FC236}">
                <a16:creationId xmlns:a16="http://schemas.microsoft.com/office/drawing/2014/main" id="{A3E0D60B-397C-02F3-3F60-77BABA816358}"/>
              </a:ext>
            </a:extLst>
          </p:cNvPr>
          <p:cNvCxnSpPr>
            <a:cxnSpLocks/>
            <a:endCxn id="7" idx="0"/>
          </p:cNvCxnSpPr>
          <p:nvPr/>
        </p:nvCxnSpPr>
        <p:spPr>
          <a:xfrm rot="16200000" flipH="1">
            <a:off x="2410381" y="1890430"/>
            <a:ext cx="351863" cy="1"/>
          </a:xfrm>
          <a:prstGeom prst="bentConnector3">
            <a:avLst/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B141F7CF-53D7-C95E-3FE3-A63A153A42C2}"/>
              </a:ext>
            </a:extLst>
          </p:cNvPr>
          <p:cNvCxnSpPr>
            <a:cxnSpLocks/>
            <a:endCxn id="7" idx="3"/>
          </p:cNvCxnSpPr>
          <p:nvPr/>
        </p:nvCxnSpPr>
        <p:spPr>
          <a:xfrm rot="16200000" flipV="1">
            <a:off x="2956867" y="2713304"/>
            <a:ext cx="753037" cy="185296"/>
          </a:xfrm>
          <a:prstGeom prst="bentConnector2">
            <a:avLst/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ACBDC6D2-BC3A-D586-A035-9AFEE4D9AFB4}"/>
              </a:ext>
            </a:extLst>
          </p:cNvPr>
          <p:cNvCxnSpPr>
            <a:cxnSpLocks/>
            <a:stCxn id="4" idx="3"/>
            <a:endCxn id="8" idx="3"/>
          </p:cNvCxnSpPr>
          <p:nvPr/>
        </p:nvCxnSpPr>
        <p:spPr>
          <a:xfrm flipV="1">
            <a:off x="4352360" y="2429433"/>
            <a:ext cx="654424" cy="1116107"/>
          </a:xfrm>
          <a:prstGeom prst="bentConnector3">
            <a:avLst>
              <a:gd name="adj1" fmla="val 134931"/>
            </a:avLst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13DF21A9-ED64-D2AD-423B-E7B1A2ED8980}"/>
              </a:ext>
            </a:extLst>
          </p:cNvPr>
          <p:cNvCxnSpPr>
            <a:cxnSpLocks/>
            <a:stCxn id="7" idx="1"/>
            <a:endCxn id="4" idx="1"/>
          </p:cNvCxnSpPr>
          <p:nvPr/>
        </p:nvCxnSpPr>
        <p:spPr>
          <a:xfrm rot="10800000" flipH="1" flipV="1">
            <a:off x="1931887" y="2429432"/>
            <a:ext cx="654425" cy="1116107"/>
          </a:xfrm>
          <a:prstGeom prst="bentConnector3">
            <a:avLst>
              <a:gd name="adj1" fmla="val -21321"/>
            </a:avLst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5CA0B011-CB17-7451-31C3-9126B097877F}"/>
              </a:ext>
            </a:extLst>
          </p:cNvPr>
          <p:cNvCxnSpPr>
            <a:cxnSpLocks/>
            <a:stCxn id="8" idx="1"/>
          </p:cNvCxnSpPr>
          <p:nvPr/>
        </p:nvCxnSpPr>
        <p:spPr>
          <a:xfrm rot="10800000" flipV="1">
            <a:off x="3556661" y="2429432"/>
            <a:ext cx="141275" cy="753037"/>
          </a:xfrm>
          <a:prstGeom prst="bentConnector2">
            <a:avLst/>
          </a:prstGeom>
          <a:ln w="38100">
            <a:solidFill>
              <a:srgbClr val="8AB8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Verbinder: gewinkelt 37">
            <a:extLst>
              <a:ext uri="{FF2B5EF4-FFF2-40B4-BE49-F238E27FC236}">
                <a16:creationId xmlns:a16="http://schemas.microsoft.com/office/drawing/2014/main" id="{B9360B7C-8A98-7A4F-B085-EB85500346CB}"/>
              </a:ext>
            </a:extLst>
          </p:cNvPr>
          <p:cNvCxnSpPr>
            <a:stCxn id="4" idx="2"/>
            <a:endCxn id="6" idx="0"/>
          </p:cNvCxnSpPr>
          <p:nvPr/>
        </p:nvCxnSpPr>
        <p:spPr>
          <a:xfrm rot="16200000" flipH="1">
            <a:off x="3274354" y="4103592"/>
            <a:ext cx="389967" cy="1"/>
          </a:xfrm>
          <a:prstGeom prst="bentConnector3">
            <a:avLst/>
          </a:prstGeom>
          <a:ln w="38100">
            <a:solidFill>
              <a:srgbClr val="8AB83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760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63854-58EE-96DE-FDCC-5640901C7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5E6D3D6A-908D-0414-4A91-E16E965F90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8737369"/>
              </p:ext>
            </p:extLst>
          </p:nvPr>
        </p:nvGraphicFramePr>
        <p:xfrm>
          <a:off x="1336675" y="1379538"/>
          <a:ext cx="9523413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el 1">
            <a:extLst>
              <a:ext uri="{FF2B5EF4-FFF2-40B4-BE49-F238E27FC236}">
                <a16:creationId xmlns:a16="http://schemas.microsoft.com/office/drawing/2014/main" id="{AD4B0D48-0BCE-7784-7678-9FAF3F21D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1392383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7D467-0AEE-1B93-CDB0-4C5706A1E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Inhaltsplatzhalter 11">
            <a:extLst>
              <a:ext uri="{FF2B5EF4-FFF2-40B4-BE49-F238E27FC236}">
                <a16:creationId xmlns:a16="http://schemas.microsoft.com/office/drawing/2014/main" id="{20882012-CF2B-E95F-5BCD-F235F33E4C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6525565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itel 1">
            <a:extLst>
              <a:ext uri="{FF2B5EF4-FFF2-40B4-BE49-F238E27FC236}">
                <a16:creationId xmlns:a16="http://schemas.microsoft.com/office/drawing/2014/main" id="{0D0CDC73-699E-FDC0-E4F4-2AEE83C1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>
                <a:latin typeface="MV Boli" panose="02000500030200090000" pitchFamily="2" charset="0"/>
                <a:cs typeface="MV Boli" panose="02000500030200090000" pitchFamily="2" charset="0"/>
              </a:rPr>
              <a:t>Motivation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1D766B5-D05E-F5E9-A970-7522C5028287}"/>
              </a:ext>
            </a:extLst>
          </p:cNvPr>
          <p:cNvSpPr/>
          <p:nvPr/>
        </p:nvSpPr>
        <p:spPr>
          <a:xfrm>
            <a:off x="8976065" y="1270559"/>
            <a:ext cx="2201751" cy="26373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0217C8F-D8B5-991C-6E33-6711A66EA71E}"/>
              </a:ext>
            </a:extLst>
          </p:cNvPr>
          <p:cNvSpPr txBox="1"/>
          <p:nvPr/>
        </p:nvSpPr>
        <p:spPr>
          <a:xfrm>
            <a:off x="8994620" y="3659715"/>
            <a:ext cx="31490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MV Boli" panose="02000500030200090000" pitchFamily="2" charset="0"/>
                <a:cs typeface="MV Boli" panose="02000500030200090000" pitchFamily="2" charset="0"/>
              </a:rPr>
              <a:t>Damhirsch (lat</a:t>
            </a:r>
            <a:r>
              <a:rPr lang="de-DE" sz="1050" b="1" dirty="0">
                <a:latin typeface="Bradley Hand ITC" panose="03070402050302030203" pitchFamily="66" charset="0"/>
                <a:cs typeface="MV Boli" panose="02000500030200090000" pitchFamily="2" charset="0"/>
              </a:rPr>
              <a:t>.</a:t>
            </a:r>
            <a:r>
              <a:rPr lang="de-DE" sz="1100" dirty="0">
                <a:latin typeface="MV Boli" panose="02000500030200090000" pitchFamily="2" charset="0"/>
                <a:cs typeface="MV Boli" panose="02000500030200090000" pitchFamily="2" charset="0"/>
              </a:rPr>
              <a:t> Dama </a:t>
            </a:r>
            <a:r>
              <a:rPr lang="de-DE" sz="1100" dirty="0" err="1">
                <a:latin typeface="MV Boli" panose="02000500030200090000" pitchFamily="2" charset="0"/>
                <a:cs typeface="MV Boli" panose="02000500030200090000" pitchFamily="2" charset="0"/>
              </a:rPr>
              <a:t>dama</a:t>
            </a:r>
            <a:r>
              <a:rPr lang="de-DE" sz="1100" dirty="0">
                <a:latin typeface="MV Boli" panose="02000500030200090000" pitchFamily="2" charset="0"/>
                <a:cs typeface="MV Boli" panose="02000500030200090000" pitchFamily="2" charset="0"/>
              </a:rPr>
              <a:t>) 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F11DFC61-2032-F80C-9572-3C0540902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rcRect l="30653" r="17241"/>
          <a:stretch>
            <a:fillRect/>
          </a:stretch>
        </p:blipFill>
        <p:spPr>
          <a:xfrm>
            <a:off x="9099074" y="1386550"/>
            <a:ext cx="1966927" cy="2232838"/>
          </a:xfrm>
          <a:effectLst>
            <a:innerShdw blurRad="25400">
              <a:prstClr val="black"/>
            </a:inn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E4CA9C94-F908-FA28-A943-1B4BF3D9CB0C}"/>
              </a:ext>
            </a:extLst>
          </p:cNvPr>
          <p:cNvSpPr txBox="1"/>
          <p:nvPr/>
        </p:nvSpPr>
        <p:spPr>
          <a:xfrm>
            <a:off x="1336429" y="1388853"/>
            <a:ext cx="5038491" cy="4545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D9C40C8-DA11-00CF-6265-DF531BC4AEBA}"/>
              </a:ext>
            </a:extLst>
          </p:cNvPr>
          <p:cNvSpPr txBox="1"/>
          <p:nvPr/>
        </p:nvSpPr>
        <p:spPr>
          <a:xfrm>
            <a:off x="792963" y="1388853"/>
            <a:ext cx="95289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Digitale Reizüberflutung verringert Aufmerksamkeit</a:t>
            </a:r>
          </a:p>
          <a:p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      → erschwert nachhaltiges Lernen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Gamification &amp; Mixed Reality steigern Motivation &amp; Lernerfolg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Virtuelle Naturerlebnisse fördern Wohlbefinden &amp; kognitive Leistung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MR-Tierbeobachtung schont Umwelt &amp; stärkt Naturschutzbewusstsein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626254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626254"/>
                </a:solidFill>
                <a:latin typeface="Georgia" panose="02040502050405020303" pitchFamily="18" charset="0"/>
              </a:rPr>
              <a:t>Ziel:</a:t>
            </a:r>
          </a:p>
          <a:p>
            <a:pPr marL="688075" lvl="1" indent="-285750">
              <a:buFont typeface="Symbol" panose="05050102010706020507" pitchFamily="18" charset="2"/>
              <a:buChar char="-"/>
            </a:pPr>
            <a:r>
              <a:rPr lang="de-DE" sz="1800" b="1" dirty="0">
                <a:solidFill>
                  <a:srgbClr val="626254"/>
                </a:solidFill>
                <a:latin typeface="Georgia" panose="02040502050405020303" pitchFamily="18" charset="0"/>
              </a:rPr>
              <a:t>Entwicklung einer immersiven MR-Anwendung zur interaktiven Tierbeobachtung &amp; -fotografie</a:t>
            </a:r>
          </a:p>
          <a:p>
            <a:pPr marL="688075" lvl="1" indent="-285750"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Digitales Entdeckertagebuch mit Fotos &amp; Infos zu Tierarten</a:t>
            </a:r>
          </a:p>
          <a:p>
            <a:pPr marL="688075" lvl="1" indent="-285750"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Erleben seltener Arten in virtuellen, naturnahen Lebensräumen</a:t>
            </a:r>
          </a:p>
          <a:p>
            <a:pPr marL="688075" lvl="1" indent="-285750"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srgbClr val="626254"/>
                </a:solidFill>
                <a:latin typeface="Georgia" panose="02040502050405020303" pitchFamily="18" charset="0"/>
              </a:rPr>
              <a:t>Verbindung von Spiel, Bildung &amp; Naturbewusstsein</a:t>
            </a:r>
          </a:p>
        </p:txBody>
      </p:sp>
    </p:spTree>
    <p:extLst>
      <p:ext uri="{BB962C8B-B14F-4D97-AF65-F5344CB8AC3E}">
        <p14:creationId xmlns:p14="http://schemas.microsoft.com/office/powerpoint/2010/main" val="1651503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EA007-D7B1-DCB5-7845-1590B8C27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06AD0F1B-3FFA-4B77-FF58-9562F177E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Extended Reality (XR): Überbegriff für alle Technologien, die reale und virtuelle Welten verbinden (inkl. Virtual Reality, </a:t>
            </a:r>
            <a:r>
              <a:rPr lang="de-DE" sz="1800" dirty="0" err="1"/>
              <a:t>Augmented</a:t>
            </a:r>
            <a:r>
              <a:rPr lang="de-DE" sz="1800" dirty="0"/>
              <a:t> Reality, Mixed Reality)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79343EB-4589-F555-9705-F1B3B9ACF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>
                <a:latin typeface="MV Boli" panose="02000500030200090000" pitchFamily="2" charset="0"/>
                <a:cs typeface="MV Boli" panose="02000500030200090000" pitchFamily="2" charset="0"/>
              </a:rPr>
              <a:t>Extended Reality (XR)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34E48A3F-2FA7-00DB-344A-7A076051EB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8050362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664F02C7-43B6-E18D-0B4C-BB65FAC6A9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8856847"/>
              </p:ext>
            </p:extLst>
          </p:nvPr>
        </p:nvGraphicFramePr>
        <p:xfrm>
          <a:off x="62290" y="2336561"/>
          <a:ext cx="12179287" cy="3679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2050" name="Picture 2" descr="Definition Augmented Reality">
            <a:extLst>
              <a:ext uri="{FF2B5EF4-FFF2-40B4-BE49-F238E27FC236}">
                <a16:creationId xmlns:a16="http://schemas.microsoft.com/office/drawing/2014/main" id="{2D88F967-2D83-D70F-580A-89692A87E3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36" b="48472"/>
          <a:stretch>
            <a:fillRect/>
          </a:stretch>
        </p:blipFill>
        <p:spPr bwMode="auto">
          <a:xfrm>
            <a:off x="1136406" y="2490751"/>
            <a:ext cx="2005013" cy="135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efinition Augmented Reality">
            <a:extLst>
              <a:ext uri="{FF2B5EF4-FFF2-40B4-BE49-F238E27FC236}">
                <a16:creationId xmlns:a16="http://schemas.microsoft.com/office/drawing/2014/main" id="{3AD0DD6E-3D62-8CF9-A1B6-059CC8C88E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81" b="26381"/>
          <a:stretch>
            <a:fillRect/>
          </a:stretch>
        </p:blipFill>
        <p:spPr bwMode="auto">
          <a:xfrm>
            <a:off x="5149426" y="2544051"/>
            <a:ext cx="2005013" cy="1250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Definition Augmented Reality">
            <a:extLst>
              <a:ext uri="{FF2B5EF4-FFF2-40B4-BE49-F238E27FC236}">
                <a16:creationId xmlns:a16="http://schemas.microsoft.com/office/drawing/2014/main" id="{784EE0C8-0FD3-8D2C-8D15-0DD0418CC8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36" b="3615"/>
          <a:stretch>
            <a:fillRect/>
          </a:stretch>
        </p:blipFill>
        <p:spPr bwMode="auto">
          <a:xfrm>
            <a:off x="9077798" y="2534295"/>
            <a:ext cx="2005013" cy="1258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330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76B08-4FA0-3593-1407-84F8D8ADD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E96E6048-0EEA-AB13-CDFF-C397A2394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0C27EF47-205B-9802-619C-50274BC1E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Virtuelle Tierbeobachtung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061E1C54-4AC3-3ACE-B8B2-FA139A2618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4546362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96613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BDB44-B34F-FB8A-A4C9-0821391F2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Inhaltsplatzhalter 9">
            <a:extLst>
              <a:ext uri="{FF2B5EF4-FFF2-40B4-BE49-F238E27FC236}">
                <a16:creationId xmlns:a16="http://schemas.microsoft.com/office/drawing/2014/main" id="{FD866858-4FBF-61AA-F7D1-84CD27C7EB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3383942"/>
              </p:ext>
            </p:extLst>
          </p:nvPr>
        </p:nvGraphicFramePr>
        <p:xfrm>
          <a:off x="320855" y="1298197"/>
          <a:ext cx="11606040" cy="4697316"/>
        </p:xfrm>
        <a:graphic>
          <a:graphicData uri="http://schemas.openxmlformats.org/drawingml/2006/table">
            <a:tbl>
              <a:tblPr/>
              <a:tblGrid>
                <a:gridCol w="2901510">
                  <a:extLst>
                    <a:ext uri="{9D8B030D-6E8A-4147-A177-3AD203B41FA5}">
                      <a16:colId xmlns:a16="http://schemas.microsoft.com/office/drawing/2014/main" val="1605309296"/>
                    </a:ext>
                  </a:extLst>
                </a:gridCol>
                <a:gridCol w="2901510">
                  <a:extLst>
                    <a:ext uri="{9D8B030D-6E8A-4147-A177-3AD203B41FA5}">
                      <a16:colId xmlns:a16="http://schemas.microsoft.com/office/drawing/2014/main" val="451880616"/>
                    </a:ext>
                  </a:extLst>
                </a:gridCol>
                <a:gridCol w="2901510">
                  <a:extLst>
                    <a:ext uri="{9D8B030D-6E8A-4147-A177-3AD203B41FA5}">
                      <a16:colId xmlns:a16="http://schemas.microsoft.com/office/drawing/2014/main" val="3963895577"/>
                    </a:ext>
                  </a:extLst>
                </a:gridCol>
                <a:gridCol w="2901510">
                  <a:extLst>
                    <a:ext uri="{9D8B030D-6E8A-4147-A177-3AD203B41FA5}">
                      <a16:colId xmlns:a16="http://schemas.microsoft.com/office/drawing/2014/main" val="1691102767"/>
                    </a:ext>
                  </a:extLst>
                </a:gridCol>
              </a:tblGrid>
              <a:tr h="331249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Kategorie</a:t>
                      </a:r>
                    </a:p>
                  </a:txBody>
                  <a:tcPr marL="82812" marR="82812" marT="41406" marB="41406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Muss ✅</a:t>
                      </a:r>
                    </a:p>
                  </a:txBody>
                  <a:tcPr marL="82812" marR="82812" marT="41406" marB="41406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Soll 🔷</a:t>
                      </a:r>
                    </a:p>
                  </a:txBody>
                  <a:tcPr marL="82812" marR="82812" marT="41406" marB="41406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Kann 🟢</a:t>
                      </a:r>
                    </a:p>
                  </a:txBody>
                  <a:tcPr marL="82812" marR="82812" marT="41406" marB="41406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1149100"/>
                  </a:ext>
                </a:extLst>
              </a:tr>
              <a:tr h="828123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Gameplay &amp; Tiere</a:t>
                      </a:r>
                      <a:endParaRPr lang="de-DE" sz="1600" dirty="0">
                        <a:solidFill>
                          <a:schemeClr val="bg1"/>
                        </a:solidFill>
                        <a:latin typeface="Georgia" panose="02040502050405020303" pitchFamily="18" charset="0"/>
                      </a:endParaRPr>
                    </a:p>
                  </a:txBody>
                  <a:tcPr marL="82812" marR="82812" marT="41406" marB="41406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 panose="05050102010706020507" pitchFamily="18" charset="2"/>
                        <a:buChar char="-"/>
                        <a:tabLst/>
                        <a:defRPr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Eine begehbare Umgebung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 panose="05050102010706020507" pitchFamily="18" charset="2"/>
                        <a:buChar char="-"/>
                        <a:tabLst/>
                        <a:defRPr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Einzigartige Tiere pro Umgebung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Realistisches Tierverhalten</a:t>
                      </a:r>
                    </a:p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Tageszeiten beeinflussen Tierarten</a:t>
                      </a:r>
                    </a:p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Tiere erscheinen zufällig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Verschiedene Umgebungen (Regenwald, Savanne,  …)</a:t>
                      </a:r>
                    </a:p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Tierhäufigkeit variiert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 panose="05050102010706020507" pitchFamily="18" charset="2"/>
                        <a:buChar char="-"/>
                        <a:tabLst/>
                        <a:defRPr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Freies Erkunden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728329"/>
                  </a:ext>
                </a:extLst>
              </a:tr>
              <a:tr h="579686">
                <a:tc>
                  <a:txBody>
                    <a:bodyPr/>
                    <a:lstStyle/>
                    <a:p>
                      <a:pPr algn="ctr"/>
                      <a:r>
                        <a:rPr lang="de-DE" sz="1600" b="1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Fotografie</a:t>
                      </a:r>
                      <a:endParaRPr lang="de-DE" sz="1600">
                        <a:solidFill>
                          <a:schemeClr val="bg1"/>
                        </a:solidFill>
                        <a:latin typeface="Georgia" panose="02040502050405020303" pitchFamily="18" charset="0"/>
                      </a:endParaRPr>
                    </a:p>
                  </a:txBody>
                  <a:tcPr marL="82812" marR="82812" marT="41406" marB="41406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Virtuelle Kamera</a:t>
                      </a:r>
                    </a:p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Auslösbar durch Controller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Auslösbar durch Geste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Zoom, Fokus, Blitz, Foto-Bewertung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548903"/>
                  </a:ext>
                </a:extLst>
              </a:tr>
              <a:tr h="579686">
                <a:tc>
                  <a:txBody>
                    <a:bodyPr/>
                    <a:lstStyle/>
                    <a:p>
                      <a:pPr algn="ctr"/>
                      <a:r>
                        <a:rPr lang="de-DE" sz="1600" b="1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Tagebuch</a:t>
                      </a:r>
                      <a:endParaRPr lang="de-DE" sz="1600">
                        <a:solidFill>
                          <a:schemeClr val="bg1"/>
                        </a:solidFill>
                        <a:latin typeface="Georgia" panose="02040502050405020303" pitchFamily="18" charset="0"/>
                      </a:endParaRPr>
                    </a:p>
                  </a:txBody>
                  <a:tcPr marL="82812" marR="82812" marT="41406" marB="41406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Fotos speichern</a:t>
                      </a:r>
                    </a:p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Tiersteckbriefe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Echte und virtuelle Fotos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Favoriten  markieren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8825707"/>
                  </a:ext>
                </a:extLst>
              </a:tr>
              <a:tr h="828123">
                <a:tc>
                  <a:txBody>
                    <a:bodyPr/>
                    <a:lstStyle/>
                    <a:p>
                      <a:pPr algn="ctr"/>
                      <a:r>
                        <a:rPr lang="de-DE" sz="1600" b="1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Mixed-Reality</a:t>
                      </a:r>
                      <a:endParaRPr lang="de-DE" sz="1600">
                        <a:solidFill>
                          <a:schemeClr val="bg1"/>
                        </a:solidFill>
                        <a:latin typeface="Georgia" panose="02040502050405020303" pitchFamily="18" charset="0"/>
                      </a:endParaRPr>
                    </a:p>
                  </a:txBody>
                  <a:tcPr marL="82812" marR="82812" marT="41406" marB="41406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Tiere in realer Umgebung</a:t>
                      </a:r>
                    </a:p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MR-Interaktion möglich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Interaktive Pflanzen/Felsen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endParaRPr lang="de-DE" sz="1600" dirty="0">
                        <a:solidFill>
                          <a:schemeClr val="bg1"/>
                        </a:solidFill>
                        <a:latin typeface="Georgia" panose="02040502050405020303" pitchFamily="18" charset="0"/>
                      </a:endParaRP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836204"/>
                  </a:ext>
                </a:extLst>
              </a:tr>
              <a:tr h="1076560">
                <a:tc>
                  <a:txBody>
                    <a:bodyPr/>
                    <a:lstStyle/>
                    <a:p>
                      <a:pPr algn="ctr"/>
                      <a:r>
                        <a:rPr lang="de-DE" sz="1600" b="1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Plattform &amp; UI</a:t>
                      </a:r>
                      <a:endParaRPr lang="de-DE" sz="1600" dirty="0">
                        <a:solidFill>
                          <a:schemeClr val="bg1"/>
                        </a:solidFill>
                        <a:latin typeface="Georgia" panose="02040502050405020303" pitchFamily="18" charset="0"/>
                      </a:endParaRPr>
                    </a:p>
                  </a:txBody>
                  <a:tcPr marL="82812" marR="82812" marT="41406" marB="41406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 err="1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Meta</a:t>
                      </a: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 Quest 3</a:t>
                      </a:r>
                    </a:p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Account &amp; Login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Intuitives UI</a:t>
                      </a:r>
                    </a:p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MR-Navigation</a:t>
                      </a:r>
                    </a:p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Benutzername im Tagebuch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Symbol" panose="05050102010706020507" pitchFamily="18" charset="2"/>
                        <a:buChar char="-"/>
                      </a:pPr>
                      <a:r>
                        <a:rPr lang="de-DE" sz="16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</a:rPr>
                        <a:t>Tagebuch durchblättern mit Gesten</a:t>
                      </a:r>
                    </a:p>
                  </a:txBody>
                  <a:tcPr marL="82812" marR="82812" marT="41406" marB="41406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F3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698388"/>
                  </a:ext>
                </a:extLst>
              </a:tr>
            </a:tbl>
          </a:graphicData>
        </a:graphic>
      </p:graphicFrame>
      <p:sp>
        <p:nvSpPr>
          <p:cNvPr id="6" name="Titel 1">
            <a:extLst>
              <a:ext uri="{FF2B5EF4-FFF2-40B4-BE49-F238E27FC236}">
                <a16:creationId xmlns:a16="http://schemas.microsoft.com/office/drawing/2014/main" id="{3F22930B-AF19-3BE5-7E11-3B0421AAC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Anforderungen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56021357-DB26-D2A7-524F-7255ADF813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8491698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2725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16A3D-A30C-4603-35AB-49792F7D9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6EF7FA45-7ECC-D29D-46A7-0B3BBDD12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Anforderungen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8B0B7FD3-7B43-8164-2993-FC0E6A822ED0}"/>
              </a:ext>
            </a:extLst>
          </p:cNvPr>
          <p:cNvGraphicFramePr>
            <a:graphicFrameLocks/>
          </p:cNvGraphicFramePr>
          <p:nvPr/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C106973-2F66-447F-7C7E-05AC5C769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b="1" dirty="0"/>
              <a:t>Potentielle Erweiterungen</a:t>
            </a: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Punkte für Fotoqualität &amp; Seltenheit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Missionen &amp; Ziele (z. B. seltene Tiere fotografieren)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Freischaltung von Kamerafeatures &amp; neuen Umgebungen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Multiplayer-Modus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Neue Tiere &amp; Umgebungen als Updates</a:t>
            </a:r>
          </a:p>
          <a:p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624042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E79A8-417E-4148-3076-3B20E7605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5EE45F6C-8F5D-1DAC-C143-8E63BE461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C7640D9-7D29-1677-C66C-25D40FD9B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Entwicklungsumgebung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FBC68552-A1DE-6A19-4A46-FFF35F84B8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3307256"/>
              </p:ext>
            </p:extLst>
          </p:nvPr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576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309F9-83E4-B924-2476-04332D8E9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2F3CB5DB-10A2-B56D-7F68-252575BC6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E6588401-FDC6-E815-3878-7224CEBD2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729150"/>
            <a:ext cx="9528944" cy="549271"/>
          </a:xfrm>
        </p:spPr>
        <p:txBody>
          <a:bodyPr>
            <a:normAutofit fontScale="90000"/>
          </a:bodyPr>
          <a:lstStyle/>
          <a:p>
            <a:r>
              <a:rPr lang="de-DE" sz="4000" dirty="0"/>
              <a:t>Architekturmodell</a:t>
            </a:r>
          </a:p>
        </p:txBody>
      </p:sp>
      <p:graphicFrame>
        <p:nvGraphicFramePr>
          <p:cNvPr id="2" name="Inhaltsplatzhalter 11">
            <a:extLst>
              <a:ext uri="{FF2B5EF4-FFF2-40B4-BE49-F238E27FC236}">
                <a16:creationId xmlns:a16="http://schemas.microsoft.com/office/drawing/2014/main" id="{E6A9CE83-A4A3-889A-8A7E-66EDF31B26B0}"/>
              </a:ext>
            </a:extLst>
          </p:cNvPr>
          <p:cNvGraphicFramePr>
            <a:graphicFrameLocks/>
          </p:cNvGraphicFramePr>
          <p:nvPr/>
        </p:nvGraphicFramePr>
        <p:xfrm>
          <a:off x="301191" y="-168856"/>
          <a:ext cx="11814609" cy="104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2478821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Benutzerdefiniert 10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0070C0"/>
      </a:hlink>
      <a:folHlink>
        <a:srgbClr val="BA690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1050</Words>
  <Application>Microsoft Office PowerPoint</Application>
  <PresentationFormat>Breitbild</PresentationFormat>
  <Paragraphs>311</Paragraphs>
  <Slides>18</Slides>
  <Notes>5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18</vt:i4>
      </vt:variant>
    </vt:vector>
  </HeadingPairs>
  <TitlesOfParts>
    <vt:vector size="27" baseType="lpstr">
      <vt:lpstr>Arial</vt:lpstr>
      <vt:lpstr>Bradley Hand ITC</vt:lpstr>
      <vt:lpstr>Calibri</vt:lpstr>
      <vt:lpstr>Georgia</vt:lpstr>
      <vt:lpstr>MV Boli</vt:lpstr>
      <vt:lpstr>Symbol</vt:lpstr>
      <vt:lpstr>Inhalt</vt:lpstr>
      <vt:lpstr>Titel grau</vt:lpstr>
      <vt:lpstr>Benutzerdefiniertes Design</vt:lpstr>
      <vt:lpstr>PowerPoint-Präsentation</vt:lpstr>
      <vt:lpstr>Inhalt</vt:lpstr>
      <vt:lpstr>Motivation</vt:lpstr>
      <vt:lpstr>Extended Reality (XR)</vt:lpstr>
      <vt:lpstr>Virtuelle Tierbeobachtung</vt:lpstr>
      <vt:lpstr>Anforderungen</vt:lpstr>
      <vt:lpstr>Anforderungen</vt:lpstr>
      <vt:lpstr>Entwicklungsumgebung</vt:lpstr>
      <vt:lpstr>Architekturmodell</vt:lpstr>
      <vt:lpstr>Architekturmodell – MVVM-3D</vt:lpstr>
      <vt:lpstr>Aufbau des Prototyps</vt:lpstr>
      <vt:lpstr>Backend</vt:lpstr>
      <vt:lpstr>Backend</vt:lpstr>
      <vt:lpstr>MVC — Model-View-Controller</vt:lpstr>
      <vt:lpstr>Frontend</vt:lpstr>
      <vt:lpstr>Implementierung</vt:lpstr>
      <vt:lpstr>Ausblick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Silja-Marie</cp:lastModifiedBy>
  <cp:revision>16</cp:revision>
  <cp:lastPrinted>2017-06-26T12:51:52Z</cp:lastPrinted>
  <dcterms:created xsi:type="dcterms:W3CDTF">2018-10-18T12:34:26Z</dcterms:created>
  <dcterms:modified xsi:type="dcterms:W3CDTF">2025-06-14T15:54:00Z</dcterms:modified>
</cp:coreProperties>
</file>

<file path=docProps/thumbnail.jpeg>
</file>